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199" r:id="rId5"/>
    <p:sldId id="1180" r:id="rId6"/>
    <p:sldId id="2306" r:id="rId7"/>
    <p:sldId id="2307" r:id="rId8"/>
    <p:sldId id="2308" r:id="rId9"/>
    <p:sldId id="2309" r:id="rId10"/>
    <p:sldId id="2310" r:id="rId11"/>
    <p:sldId id="2312" r:id="rId12"/>
    <p:sldId id="2313" r:id="rId13"/>
    <p:sldId id="2314" r:id="rId14"/>
    <p:sldId id="2315" r:id="rId15"/>
    <p:sldId id="2316" r:id="rId16"/>
    <p:sldId id="2201" r:id="rId17"/>
    <p:sldId id="2318" r:id="rId18"/>
    <p:sldId id="2319" r:id="rId19"/>
    <p:sldId id="2320" r:id="rId20"/>
    <p:sldId id="2321" r:id="rId21"/>
    <p:sldId id="2322" r:id="rId22"/>
    <p:sldId id="2323" r:id="rId23"/>
    <p:sldId id="2324" r:id="rId24"/>
    <p:sldId id="2325" r:id="rId25"/>
    <p:sldId id="2211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6BC7DA7-61C6-FE01-D5D8-A892A102519B}" name="Marie Dangles" initials="MD" userId="S::Marie.Dangles@sib.swiss::7b63edcb-ccf4-4a75-88d0-c14d201c4d6b" providerId="AD"/>
  <p188:author id="{CE5D80B9-1F14-B145-DF47-4868472354CC}" name="Marie Dangles" initials="MD" userId="S::marie.dangles@sib.swiss::7b63edcb-ccf4-4a75-88d0-c14d201c4d6b" providerId="AD"/>
  <p188:author id="{808096D5-8C93-63BC-E4B0-42D5AEA0682D}" name="Maia Berman" initials="MB" userId="S::maia.berman@sib.swiss::1345ac14-4068-45c8-a090-8c43709fd17f" providerId="AD"/>
  <p188:author id="{6B1FADD7-C699-59FF-534C-F7CDC6EE7682}" name="Maia Berman" initials="MB" userId="S::Maia.Berman@sib.swiss::1345ac14-4068-45c8-a090-8c43709fd17f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onore Wigger" initials="LW" lastIdx="33" clrIdx="0">
    <p:extLst>
      <p:ext uri="{19B8F6BF-5375-455C-9EA6-DF929625EA0E}">
        <p15:presenceInfo xmlns:p15="http://schemas.microsoft.com/office/powerpoint/2012/main" userId="086e7699ab774da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CCA6B0-C587-7F5C-EC07-907C21264245}" v="1" dt="2024-07-29T07:06:55.449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130"/>
    <p:restoredTop sz="81314"/>
  </p:normalViewPr>
  <p:slideViewPr>
    <p:cSldViewPr snapToGrid="0">
      <p:cViewPr varScale="1">
        <p:scale>
          <a:sx n="42" d="100"/>
          <a:sy n="42" d="100"/>
        </p:scale>
        <p:origin x="192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ndrille Duchemin" userId="S::wandrille.duchemin@sib.swiss::596953ca-d0e7-4045-97a9-2ed7b88fab1e" providerId="AD" clId="Web-{4BCCA6B0-C587-7F5C-EC07-907C21264245}"/>
    <pc:docChg chg="delSld">
      <pc:chgData name="Wandrille Duchemin" userId="S::wandrille.duchemin@sib.swiss::596953ca-d0e7-4045-97a9-2ed7b88fab1e" providerId="AD" clId="Web-{4BCCA6B0-C587-7F5C-EC07-907C21264245}" dt="2024-07-29T07:06:55.449" v="0"/>
      <pc:docMkLst>
        <pc:docMk/>
      </pc:docMkLst>
      <pc:sldChg chg="del">
        <pc:chgData name="Wandrille Duchemin" userId="S::wandrille.duchemin@sib.swiss::596953ca-d0e7-4045-97a9-2ed7b88fab1e" providerId="AD" clId="Web-{4BCCA6B0-C587-7F5C-EC07-907C21264245}" dt="2024-07-29T07:06:55.449" v="0"/>
        <pc:sldMkLst>
          <pc:docMk/>
          <pc:sldMk cId="2745424328" sldId="2317"/>
        </pc:sldMkLst>
      </pc:sldChg>
    </pc:docChg>
  </pc:docChgLst>
  <pc:docChgLst>
    <pc:chgData name="Wandrille Duchemin" userId="S::wandrille.duchemin@sib.swiss::596953ca-d0e7-4045-97a9-2ed7b88fab1e" providerId="AD" clId="Web-{607D8CA2-CEF8-AE76-1EA9-E80051346047}"/>
    <pc:docChg chg="addSld delSld modSld sldOrd">
      <pc:chgData name="Wandrille Duchemin" userId="S::wandrille.duchemin@sib.swiss::596953ca-d0e7-4045-97a9-2ed7b88fab1e" providerId="AD" clId="Web-{607D8CA2-CEF8-AE76-1EA9-E80051346047}" dt="2024-07-26T13:31:18.081" v="1212" actId="1076"/>
      <pc:docMkLst>
        <pc:docMk/>
      </pc:docMkLst>
      <pc:sldChg chg="addSp delSp modSp">
        <pc:chgData name="Wandrille Duchemin" userId="S::wandrille.duchemin@sib.swiss::596953ca-d0e7-4045-97a9-2ed7b88fab1e" providerId="AD" clId="Web-{607D8CA2-CEF8-AE76-1EA9-E80051346047}" dt="2024-07-26T12:59:14.834" v="79" actId="1076"/>
        <pc:sldMkLst>
          <pc:docMk/>
          <pc:sldMk cId="3083001299" sldId="1180"/>
        </pc:sldMkLst>
        <pc:spChg chg="mod">
          <ac:chgData name="Wandrille Duchemin" userId="S::wandrille.duchemin@sib.swiss::596953ca-d0e7-4045-97a9-2ed7b88fab1e" providerId="AD" clId="Web-{607D8CA2-CEF8-AE76-1EA9-E80051346047}" dt="2024-07-26T12:56:35.627" v="24" actId="20577"/>
          <ac:spMkLst>
            <pc:docMk/>
            <pc:sldMk cId="3083001299" sldId="1180"/>
            <ac:spMk id="2" creationId="{BDA98B7F-3A2C-C90F-0510-E05F5944F329}"/>
          </ac:spMkLst>
        </pc:spChg>
        <pc:spChg chg="mod">
          <ac:chgData name="Wandrille Duchemin" userId="S::wandrille.duchemin@sib.swiss::596953ca-d0e7-4045-97a9-2ed7b88fab1e" providerId="AD" clId="Web-{607D8CA2-CEF8-AE76-1EA9-E80051346047}" dt="2024-07-26T12:58:36.505" v="73" actId="14100"/>
          <ac:spMkLst>
            <pc:docMk/>
            <pc:sldMk cId="3083001299" sldId="1180"/>
            <ac:spMk id="3" creationId="{ACF591EC-0660-097E-8D27-CE8DD10F274C}"/>
          </ac:spMkLst>
        </pc:spChg>
        <pc:spChg chg="add del mod">
          <ac:chgData name="Wandrille Duchemin" userId="S::wandrille.duchemin@sib.swiss::596953ca-d0e7-4045-97a9-2ed7b88fab1e" providerId="AD" clId="Web-{607D8CA2-CEF8-AE76-1EA9-E80051346047}" dt="2024-07-26T12:58:21.270" v="70"/>
          <ac:spMkLst>
            <pc:docMk/>
            <pc:sldMk cId="3083001299" sldId="1180"/>
            <ac:spMk id="4" creationId="{81461D6A-E0D2-0401-2077-3BEF620A2985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2:59:14.834" v="79" actId="1076"/>
          <ac:spMkLst>
            <pc:docMk/>
            <pc:sldMk cId="3083001299" sldId="1180"/>
            <ac:spMk id="6" creationId="{77A669FB-5A30-21BA-3AE6-B9797ED506B2}"/>
          </ac:spMkLst>
        </pc:spChg>
        <pc:picChg chg="del">
          <ac:chgData name="Wandrille Duchemin" userId="S::wandrille.duchemin@sib.swiss::596953ca-d0e7-4045-97a9-2ed7b88fab1e" providerId="AD" clId="Web-{607D8CA2-CEF8-AE76-1EA9-E80051346047}" dt="2024-07-26T12:57:19.190" v="65"/>
          <ac:picMkLst>
            <pc:docMk/>
            <pc:sldMk cId="3083001299" sldId="1180"/>
            <ac:picMk id="5" creationId="{86AE7AE0-45E5-88FA-D12E-01FE8D3E2B98}"/>
          </ac:picMkLst>
        </pc:picChg>
      </pc:sldChg>
      <pc:sldChg chg="modSp">
        <pc:chgData name="Wandrille Duchemin" userId="S::wandrille.duchemin@sib.swiss::596953ca-d0e7-4045-97a9-2ed7b88fab1e" providerId="AD" clId="Web-{607D8CA2-CEF8-AE76-1EA9-E80051346047}" dt="2024-07-26T12:55:55.032" v="16" actId="20577"/>
        <pc:sldMkLst>
          <pc:docMk/>
          <pc:sldMk cId="3852797383" sldId="2199"/>
        </pc:sldMkLst>
        <pc:spChg chg="mod">
          <ac:chgData name="Wandrille Duchemin" userId="S::wandrille.duchemin@sib.swiss::596953ca-d0e7-4045-97a9-2ed7b88fab1e" providerId="AD" clId="Web-{607D8CA2-CEF8-AE76-1EA9-E80051346047}" dt="2024-07-26T12:55:44.282" v="7" actId="20577"/>
          <ac:spMkLst>
            <pc:docMk/>
            <pc:sldMk cId="3852797383" sldId="2199"/>
            <ac:spMk id="2" creationId="{D54C1575-BA47-27AF-7812-F767C893F577}"/>
          </ac:spMkLst>
        </pc:spChg>
        <pc:spChg chg="mod">
          <ac:chgData name="Wandrille Duchemin" userId="S::wandrille.duchemin@sib.swiss::596953ca-d0e7-4045-97a9-2ed7b88fab1e" providerId="AD" clId="Web-{607D8CA2-CEF8-AE76-1EA9-E80051346047}" dt="2024-07-26T12:55:55.032" v="16" actId="20577"/>
          <ac:spMkLst>
            <pc:docMk/>
            <pc:sldMk cId="3852797383" sldId="2199"/>
            <ac:spMk id="5" creationId="{3D0A2170-98B9-D0B4-6CB7-41B92028DEBE}"/>
          </ac:spMkLst>
        </pc:spChg>
      </pc:sldChg>
      <pc:sldChg chg="del">
        <pc:chgData name="Wandrille Duchemin" userId="S::wandrille.duchemin@sib.swiss::596953ca-d0e7-4045-97a9-2ed7b88fab1e" providerId="AD" clId="Web-{607D8CA2-CEF8-AE76-1EA9-E80051346047}" dt="2024-07-26T13:24:14.071" v="1061"/>
        <pc:sldMkLst>
          <pc:docMk/>
          <pc:sldMk cId="2382603739" sldId="2200"/>
        </pc:sldMkLst>
      </pc:sldChg>
      <pc:sldChg chg="modSp ord">
        <pc:chgData name="Wandrille Duchemin" userId="S::wandrille.duchemin@sib.swiss::596953ca-d0e7-4045-97a9-2ed7b88fab1e" providerId="AD" clId="Web-{607D8CA2-CEF8-AE76-1EA9-E80051346047}" dt="2024-07-26T13:23:50.649" v="969" actId="20577"/>
        <pc:sldMkLst>
          <pc:docMk/>
          <pc:sldMk cId="3967256764" sldId="2201"/>
        </pc:sldMkLst>
        <pc:spChg chg="mod">
          <ac:chgData name="Wandrille Duchemin" userId="S::wandrille.duchemin@sib.swiss::596953ca-d0e7-4045-97a9-2ed7b88fab1e" providerId="AD" clId="Web-{607D8CA2-CEF8-AE76-1EA9-E80051346047}" dt="2024-07-26T13:23:50.649" v="969" actId="20577"/>
          <ac:spMkLst>
            <pc:docMk/>
            <pc:sldMk cId="3967256764" sldId="2201"/>
            <ac:spMk id="2" creationId="{FC4E08FD-7424-0010-8E8A-4B125279A04D}"/>
          </ac:spMkLst>
        </pc:spChg>
      </pc:sldChg>
      <pc:sldChg chg="del">
        <pc:chgData name="Wandrille Duchemin" userId="S::wandrille.duchemin@sib.swiss::596953ca-d0e7-4045-97a9-2ed7b88fab1e" providerId="AD" clId="Web-{607D8CA2-CEF8-AE76-1EA9-E80051346047}" dt="2024-07-26T13:24:14.071" v="1060"/>
        <pc:sldMkLst>
          <pc:docMk/>
          <pc:sldMk cId="161837071" sldId="2202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71" v="1059"/>
        <pc:sldMkLst>
          <pc:docMk/>
          <pc:sldMk cId="3213131694" sldId="2203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71" v="1058"/>
        <pc:sldMkLst>
          <pc:docMk/>
          <pc:sldMk cId="300495480" sldId="2204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71" v="1057"/>
        <pc:sldMkLst>
          <pc:docMk/>
          <pc:sldMk cId="1290475132" sldId="2205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56" v="1056"/>
        <pc:sldMkLst>
          <pc:docMk/>
          <pc:sldMk cId="3721341350" sldId="2207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56" v="1055"/>
        <pc:sldMkLst>
          <pc:docMk/>
          <pc:sldMk cId="3406665716" sldId="2208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56" v="1054"/>
        <pc:sldMkLst>
          <pc:docMk/>
          <pc:sldMk cId="1198488893" sldId="2209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56" v="1053"/>
        <pc:sldMkLst>
          <pc:docMk/>
          <pc:sldMk cId="872898026" sldId="2210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56" v="1052"/>
        <pc:sldMkLst>
          <pc:docMk/>
          <pc:sldMk cId="1833962438" sldId="2212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56" v="1051"/>
        <pc:sldMkLst>
          <pc:docMk/>
          <pc:sldMk cId="4139510742" sldId="2213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56" v="1050"/>
        <pc:sldMkLst>
          <pc:docMk/>
          <pc:sldMk cId="3342752919" sldId="2214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56" v="1049"/>
        <pc:sldMkLst>
          <pc:docMk/>
          <pc:sldMk cId="576529943" sldId="2215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56" v="1048"/>
        <pc:sldMkLst>
          <pc:docMk/>
          <pc:sldMk cId="3671658284" sldId="2217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56" v="1047"/>
        <pc:sldMkLst>
          <pc:docMk/>
          <pc:sldMk cId="3809646222" sldId="2218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56" v="1046"/>
        <pc:sldMkLst>
          <pc:docMk/>
          <pc:sldMk cId="3476038924" sldId="2219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45"/>
        <pc:sldMkLst>
          <pc:docMk/>
          <pc:sldMk cId="1645997957" sldId="2220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44"/>
        <pc:sldMkLst>
          <pc:docMk/>
          <pc:sldMk cId="848923879" sldId="2221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43"/>
        <pc:sldMkLst>
          <pc:docMk/>
          <pc:sldMk cId="345624671" sldId="2222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42"/>
        <pc:sldMkLst>
          <pc:docMk/>
          <pc:sldMk cId="3550585551" sldId="2223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41"/>
        <pc:sldMkLst>
          <pc:docMk/>
          <pc:sldMk cId="1336061057" sldId="2224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40"/>
        <pc:sldMkLst>
          <pc:docMk/>
          <pc:sldMk cId="1397694481" sldId="2225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39"/>
        <pc:sldMkLst>
          <pc:docMk/>
          <pc:sldMk cId="3221409723" sldId="2226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38"/>
        <pc:sldMkLst>
          <pc:docMk/>
          <pc:sldMk cId="2570522286" sldId="2227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37"/>
        <pc:sldMkLst>
          <pc:docMk/>
          <pc:sldMk cId="1549782539" sldId="2228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36"/>
        <pc:sldMkLst>
          <pc:docMk/>
          <pc:sldMk cId="3135955557" sldId="2229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35"/>
        <pc:sldMkLst>
          <pc:docMk/>
          <pc:sldMk cId="487781398" sldId="2230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34"/>
        <pc:sldMkLst>
          <pc:docMk/>
          <pc:sldMk cId="3668900919" sldId="2231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40" v="1033"/>
        <pc:sldMkLst>
          <pc:docMk/>
          <pc:sldMk cId="1363248096" sldId="2232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31"/>
        <pc:sldMkLst>
          <pc:docMk/>
          <pc:sldMk cId="643961660" sldId="2233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32"/>
        <pc:sldMkLst>
          <pc:docMk/>
          <pc:sldMk cId="2430210074" sldId="2234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30"/>
        <pc:sldMkLst>
          <pc:docMk/>
          <pc:sldMk cId="3538959397" sldId="2235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29"/>
        <pc:sldMkLst>
          <pc:docMk/>
          <pc:sldMk cId="2144352970" sldId="2236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28"/>
        <pc:sldMkLst>
          <pc:docMk/>
          <pc:sldMk cId="3078371536" sldId="2237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27"/>
        <pc:sldMkLst>
          <pc:docMk/>
          <pc:sldMk cId="3523835256" sldId="2240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26"/>
        <pc:sldMkLst>
          <pc:docMk/>
          <pc:sldMk cId="2086438832" sldId="2241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25"/>
        <pc:sldMkLst>
          <pc:docMk/>
          <pc:sldMk cId="3059960135" sldId="2245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24"/>
        <pc:sldMkLst>
          <pc:docMk/>
          <pc:sldMk cId="1396312488" sldId="2246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23"/>
        <pc:sldMkLst>
          <pc:docMk/>
          <pc:sldMk cId="1807121447" sldId="2247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22"/>
        <pc:sldMkLst>
          <pc:docMk/>
          <pc:sldMk cId="3179030386" sldId="2248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21"/>
        <pc:sldMkLst>
          <pc:docMk/>
          <pc:sldMk cId="1489253756" sldId="2249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25" v="1020"/>
        <pc:sldMkLst>
          <pc:docMk/>
          <pc:sldMk cId="1307645343" sldId="2250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19"/>
        <pc:sldMkLst>
          <pc:docMk/>
          <pc:sldMk cId="1193267152" sldId="2251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18"/>
        <pc:sldMkLst>
          <pc:docMk/>
          <pc:sldMk cId="3798633" sldId="2252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17"/>
        <pc:sldMkLst>
          <pc:docMk/>
          <pc:sldMk cId="2772770245" sldId="2253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10"/>
        <pc:sldMkLst>
          <pc:docMk/>
          <pc:sldMk cId="136131659" sldId="2254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16"/>
        <pc:sldMkLst>
          <pc:docMk/>
          <pc:sldMk cId="102770854" sldId="2255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15"/>
        <pc:sldMkLst>
          <pc:docMk/>
          <pc:sldMk cId="3617949522" sldId="2256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14"/>
        <pc:sldMkLst>
          <pc:docMk/>
          <pc:sldMk cId="3738522494" sldId="2257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13"/>
        <pc:sldMkLst>
          <pc:docMk/>
          <pc:sldMk cId="3342261431" sldId="2258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12"/>
        <pc:sldMkLst>
          <pc:docMk/>
          <pc:sldMk cId="3823464137" sldId="2259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11"/>
        <pc:sldMkLst>
          <pc:docMk/>
          <pc:sldMk cId="3274870054" sldId="2260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09"/>
        <pc:sldMkLst>
          <pc:docMk/>
          <pc:sldMk cId="2023400873" sldId="2261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4.009" v="1008"/>
        <pc:sldMkLst>
          <pc:docMk/>
          <pc:sldMk cId="2030011917" sldId="2262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1007"/>
        <pc:sldMkLst>
          <pc:docMk/>
          <pc:sldMk cId="1070956626" sldId="2263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1006"/>
        <pc:sldMkLst>
          <pc:docMk/>
          <pc:sldMk cId="3577384879" sldId="2264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1005"/>
        <pc:sldMkLst>
          <pc:docMk/>
          <pc:sldMk cId="2972248957" sldId="2265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1004"/>
        <pc:sldMkLst>
          <pc:docMk/>
          <pc:sldMk cId="832092578" sldId="2266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1003"/>
        <pc:sldMkLst>
          <pc:docMk/>
          <pc:sldMk cId="2388204282" sldId="2267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1002"/>
        <pc:sldMkLst>
          <pc:docMk/>
          <pc:sldMk cId="2845040077" sldId="2268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1001"/>
        <pc:sldMkLst>
          <pc:docMk/>
          <pc:sldMk cId="2009387912" sldId="2269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1000"/>
        <pc:sldMkLst>
          <pc:docMk/>
          <pc:sldMk cId="31718696" sldId="2270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999"/>
        <pc:sldMkLst>
          <pc:docMk/>
          <pc:sldMk cId="2016806170" sldId="2271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998"/>
        <pc:sldMkLst>
          <pc:docMk/>
          <pc:sldMk cId="3019600712" sldId="2272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997"/>
        <pc:sldMkLst>
          <pc:docMk/>
          <pc:sldMk cId="1735743578" sldId="2273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93" v="996"/>
        <pc:sldMkLst>
          <pc:docMk/>
          <pc:sldMk cId="2543060742" sldId="2275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95"/>
        <pc:sldMkLst>
          <pc:docMk/>
          <pc:sldMk cId="3424364344" sldId="2276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94"/>
        <pc:sldMkLst>
          <pc:docMk/>
          <pc:sldMk cId="3844045221" sldId="2277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93"/>
        <pc:sldMkLst>
          <pc:docMk/>
          <pc:sldMk cId="1339107406" sldId="2278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92"/>
        <pc:sldMkLst>
          <pc:docMk/>
          <pc:sldMk cId="2798395471" sldId="2280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91"/>
        <pc:sldMkLst>
          <pc:docMk/>
          <pc:sldMk cId="3456334567" sldId="2281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90"/>
        <pc:sldMkLst>
          <pc:docMk/>
          <pc:sldMk cId="1885951536" sldId="2282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89"/>
        <pc:sldMkLst>
          <pc:docMk/>
          <pc:sldMk cId="226199144" sldId="2283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88"/>
        <pc:sldMkLst>
          <pc:docMk/>
          <pc:sldMk cId="4056822710" sldId="2284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87"/>
        <pc:sldMkLst>
          <pc:docMk/>
          <pc:sldMk cId="383757876" sldId="2285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85"/>
        <pc:sldMkLst>
          <pc:docMk/>
          <pc:sldMk cId="3275662252" sldId="2286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84"/>
        <pc:sldMkLst>
          <pc:docMk/>
          <pc:sldMk cId="1269411698" sldId="2287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78" v="986"/>
        <pc:sldMkLst>
          <pc:docMk/>
          <pc:sldMk cId="3189438813" sldId="2288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62" v="983"/>
        <pc:sldMkLst>
          <pc:docMk/>
          <pc:sldMk cId="2515546878" sldId="2289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62" v="982"/>
        <pc:sldMkLst>
          <pc:docMk/>
          <pc:sldMk cId="957174296" sldId="2290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62" v="981"/>
        <pc:sldMkLst>
          <pc:docMk/>
          <pc:sldMk cId="3003836793" sldId="2291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62" v="980"/>
        <pc:sldMkLst>
          <pc:docMk/>
          <pc:sldMk cId="1136170605" sldId="2292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62" v="977"/>
        <pc:sldMkLst>
          <pc:docMk/>
          <pc:sldMk cId="1642357644" sldId="2293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62" v="976"/>
        <pc:sldMkLst>
          <pc:docMk/>
          <pc:sldMk cId="1126104902" sldId="2294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62" v="975"/>
        <pc:sldMkLst>
          <pc:docMk/>
          <pc:sldMk cId="4055050913" sldId="2295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62" v="974"/>
        <pc:sldMkLst>
          <pc:docMk/>
          <pc:sldMk cId="344615204" sldId="2296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46" v="972"/>
        <pc:sldMkLst>
          <pc:docMk/>
          <pc:sldMk cId="1782419478" sldId="2297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62" v="973"/>
        <pc:sldMkLst>
          <pc:docMk/>
          <pc:sldMk cId="66634302" sldId="2298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46" v="971"/>
        <pc:sldMkLst>
          <pc:docMk/>
          <pc:sldMk cId="4258488814" sldId="2299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62" v="978"/>
        <pc:sldMkLst>
          <pc:docMk/>
          <pc:sldMk cId="2301147843" sldId="2300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62" v="979"/>
        <pc:sldMkLst>
          <pc:docMk/>
          <pc:sldMk cId="2844461996" sldId="2301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3.946" v="970"/>
        <pc:sldMkLst>
          <pc:docMk/>
          <pc:sldMk cId="3210918205" sldId="2302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5.400" v="1065"/>
        <pc:sldMkLst>
          <pc:docMk/>
          <pc:sldMk cId="3440316075" sldId="2303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5.400" v="1064"/>
        <pc:sldMkLst>
          <pc:docMk/>
          <pc:sldMk cId="174184935" sldId="2304"/>
        </pc:sldMkLst>
      </pc:sldChg>
      <pc:sldChg chg="del">
        <pc:chgData name="Wandrille Duchemin" userId="S::wandrille.duchemin@sib.swiss::596953ca-d0e7-4045-97a9-2ed7b88fab1e" providerId="AD" clId="Web-{607D8CA2-CEF8-AE76-1EA9-E80051346047}" dt="2024-07-26T13:24:15.400" v="1063"/>
        <pc:sldMkLst>
          <pc:docMk/>
          <pc:sldMk cId="2594733262" sldId="2305"/>
        </pc:sldMkLst>
      </pc:sldChg>
      <pc:sldChg chg="addSp modSp add replId">
        <pc:chgData name="Wandrille Duchemin" userId="S::wandrille.duchemin@sib.swiss::596953ca-d0e7-4045-97a9-2ed7b88fab1e" providerId="AD" clId="Web-{607D8CA2-CEF8-AE76-1EA9-E80051346047}" dt="2024-07-26T13:01:28.618" v="117" actId="20577"/>
        <pc:sldMkLst>
          <pc:docMk/>
          <pc:sldMk cId="3016860473" sldId="2306"/>
        </pc:sldMkLst>
        <pc:spChg chg="add mod">
          <ac:chgData name="Wandrille Duchemin" userId="S::wandrille.duchemin@sib.swiss::596953ca-d0e7-4045-97a9-2ed7b88fab1e" providerId="AD" clId="Web-{607D8CA2-CEF8-AE76-1EA9-E80051346047}" dt="2024-07-26T13:00:47.680" v="105" actId="1076"/>
          <ac:spMkLst>
            <pc:docMk/>
            <pc:sldMk cId="3016860473" sldId="2306"/>
            <ac:spMk id="4" creationId="{FAF74772-29F6-7174-BF5C-60E64BBD47F3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0:40.492" v="104" actId="1076"/>
          <ac:spMkLst>
            <pc:docMk/>
            <pc:sldMk cId="3016860473" sldId="2306"/>
            <ac:spMk id="5" creationId="{FF54FDE3-8320-E030-F6CB-22DCE0EB2D74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1:28.618" v="117" actId="20577"/>
          <ac:spMkLst>
            <pc:docMk/>
            <pc:sldMk cId="3016860473" sldId="2306"/>
            <ac:spMk id="7" creationId="{07AEAFFB-3C5C-C418-459B-0EEDF32064E4}"/>
          </ac:spMkLst>
        </pc:spChg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02:24.057" v="151"/>
        <pc:sldMkLst>
          <pc:docMk/>
          <pc:sldMk cId="2926919112" sldId="2307"/>
        </pc:sldMkLst>
        <pc:spChg chg="mod">
          <ac:chgData name="Wandrille Duchemin" userId="S::wandrille.duchemin@sib.swiss::596953ca-d0e7-4045-97a9-2ed7b88fab1e" providerId="AD" clId="Web-{607D8CA2-CEF8-AE76-1EA9-E80051346047}" dt="2024-07-26T13:01:49.197" v="122" actId="20577"/>
          <ac:spMkLst>
            <pc:docMk/>
            <pc:sldMk cId="2926919112" sldId="2307"/>
            <ac:spMk id="2" creationId="{BDA98B7F-3A2C-C90F-0510-E05F5944F329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1:54.962" v="127"/>
          <ac:spMkLst>
            <pc:docMk/>
            <pc:sldMk cId="2926919112" sldId="2307"/>
            <ac:spMk id="3" creationId="{ACF591EC-0660-097E-8D27-CE8DD10F274C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1:54.916" v="125"/>
          <ac:spMkLst>
            <pc:docMk/>
            <pc:sldMk cId="2926919112" sldId="2307"/>
            <ac:spMk id="4" creationId="{FAF74772-29F6-7174-BF5C-60E64BBD47F3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1:54.916" v="124"/>
          <ac:spMkLst>
            <pc:docMk/>
            <pc:sldMk cId="2926919112" sldId="2307"/>
            <ac:spMk id="5" creationId="{FF54FDE3-8320-E030-F6CB-22DCE0EB2D74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1:54.916" v="126"/>
          <ac:spMkLst>
            <pc:docMk/>
            <pc:sldMk cId="2926919112" sldId="2307"/>
            <ac:spMk id="6" creationId="{77A669FB-5A30-21BA-3AE6-B9797ED506B2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1:54.916" v="123"/>
          <ac:spMkLst>
            <pc:docMk/>
            <pc:sldMk cId="2926919112" sldId="2307"/>
            <ac:spMk id="7" creationId="{07AEAFFB-3C5C-C418-459B-0EEDF32064E4}"/>
          </ac:spMkLst>
        </pc:spChg>
        <pc:spChg chg="add del mod">
          <ac:chgData name="Wandrille Duchemin" userId="S::wandrille.duchemin@sib.swiss::596953ca-d0e7-4045-97a9-2ed7b88fab1e" providerId="AD" clId="Web-{607D8CA2-CEF8-AE76-1EA9-E80051346047}" dt="2024-07-26T13:02:24.057" v="151"/>
          <ac:spMkLst>
            <pc:docMk/>
            <pc:sldMk cId="2926919112" sldId="2307"/>
            <ac:spMk id="9" creationId="{D96B268E-DB94-0C00-5E32-D5384AD43F60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682" v="129" actId="1076"/>
          <ac:spMkLst>
            <pc:docMk/>
            <pc:sldMk cId="2926919112" sldId="2307"/>
            <ac:spMk id="10" creationId="{80F3AFCA-3229-248D-43DE-27CB2A1C86AE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713" v="130" actId="1076"/>
          <ac:spMkLst>
            <pc:docMk/>
            <pc:sldMk cId="2926919112" sldId="2307"/>
            <ac:spMk id="11" creationId="{3F60F52A-93D1-C33E-EDD9-57CBBFEB705F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729" v="131" actId="1076"/>
          <ac:spMkLst>
            <pc:docMk/>
            <pc:sldMk cId="2926919112" sldId="2307"/>
            <ac:spMk id="12" creationId="{6114DC80-527A-7060-D1EC-2028571026D4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744" v="132" actId="1076"/>
          <ac:spMkLst>
            <pc:docMk/>
            <pc:sldMk cId="2926919112" sldId="2307"/>
            <ac:spMk id="13" creationId="{58C0208C-3677-7111-109C-AF4BBDF2BED0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760" v="133" actId="1076"/>
          <ac:spMkLst>
            <pc:docMk/>
            <pc:sldMk cId="2926919112" sldId="2307"/>
            <ac:spMk id="14" creationId="{6D7B020C-ED14-9503-F8AC-7E0386C4F3E1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776" v="134" actId="1076"/>
          <ac:spMkLst>
            <pc:docMk/>
            <pc:sldMk cId="2926919112" sldId="2307"/>
            <ac:spMk id="15" creationId="{E519FE77-AC53-379D-4B61-FE15FCAE9EDA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791" v="135" actId="1076"/>
          <ac:spMkLst>
            <pc:docMk/>
            <pc:sldMk cId="2926919112" sldId="2307"/>
            <ac:spMk id="16" creationId="{D066CF2E-E209-253A-5CD9-F22B110779A8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807" v="136" actId="1076"/>
          <ac:spMkLst>
            <pc:docMk/>
            <pc:sldMk cId="2926919112" sldId="2307"/>
            <ac:spMk id="17" creationId="{2DBE5617-C93A-8578-8EFF-098C33E11491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822" v="137" actId="1076"/>
          <ac:spMkLst>
            <pc:docMk/>
            <pc:sldMk cId="2926919112" sldId="2307"/>
            <ac:spMk id="18" creationId="{D9941CC0-65BD-EFFE-ABA3-11E758CFE67F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838" v="138" actId="1076"/>
          <ac:spMkLst>
            <pc:docMk/>
            <pc:sldMk cId="2926919112" sldId="2307"/>
            <ac:spMk id="19" creationId="{77F5D58E-B891-F86D-686D-927D4BB873AB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854" v="139" actId="1076"/>
          <ac:spMkLst>
            <pc:docMk/>
            <pc:sldMk cId="2926919112" sldId="2307"/>
            <ac:spMk id="20" creationId="{69FF57F2-70B3-4C70-81AB-77A1E88944E0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869" v="140" actId="1076"/>
          <ac:spMkLst>
            <pc:docMk/>
            <pc:sldMk cId="2926919112" sldId="2307"/>
            <ac:spMk id="21" creationId="{EBCF37E2-01B1-FA49-F033-D5663C9AFE14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885" v="141" actId="1076"/>
          <ac:spMkLst>
            <pc:docMk/>
            <pc:sldMk cId="2926919112" sldId="2307"/>
            <ac:spMk id="22" creationId="{298B995B-6A47-057C-76F0-645580A378A9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901" v="142" actId="1076"/>
          <ac:spMkLst>
            <pc:docMk/>
            <pc:sldMk cId="2926919112" sldId="2307"/>
            <ac:spMk id="23" creationId="{923A3889-257F-4EA8-5087-57DFCEC24D89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916" v="143" actId="1076"/>
          <ac:spMkLst>
            <pc:docMk/>
            <pc:sldMk cId="2926919112" sldId="2307"/>
            <ac:spMk id="24" creationId="{7DDB5D52-490E-22F6-0572-1CE65198DFA2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932" v="144" actId="1076"/>
          <ac:spMkLst>
            <pc:docMk/>
            <pc:sldMk cId="2926919112" sldId="2307"/>
            <ac:spMk id="25" creationId="{43E1EB8C-A39D-3822-37EF-FAE06B6951A1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963" v="145" actId="1076"/>
          <ac:spMkLst>
            <pc:docMk/>
            <pc:sldMk cId="2926919112" sldId="2307"/>
            <ac:spMk id="26" creationId="{8A7C4017-988C-555F-0798-8AFB825ADE76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979" v="146" actId="1076"/>
          <ac:spMkLst>
            <pc:docMk/>
            <pc:sldMk cId="2926919112" sldId="2307"/>
            <ac:spMk id="27" creationId="{C2D62ECC-E2C5-8C0B-543A-3E11FE285E7E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994" v="147" actId="1076"/>
          <ac:spMkLst>
            <pc:docMk/>
            <pc:sldMk cId="2926919112" sldId="2307"/>
            <ac:spMk id="28" creationId="{263DBA19-D521-2D3A-1172-D3A8CA76CA10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2.994" v="148" actId="1076"/>
          <ac:spMkLst>
            <pc:docMk/>
            <pc:sldMk cId="2926919112" sldId="2307"/>
            <ac:spMk id="29" creationId="{315AA389-2AD9-B64C-2557-E418AFEE22EE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3.026" v="149" actId="1076"/>
          <ac:spMkLst>
            <pc:docMk/>
            <pc:sldMk cId="2926919112" sldId="2307"/>
            <ac:spMk id="30" creationId="{97BFF0D3-BDA7-33EE-FFAC-F308D3E1281A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2:23.041" v="150" actId="1076"/>
          <ac:spMkLst>
            <pc:docMk/>
            <pc:sldMk cId="2926919112" sldId="2307"/>
            <ac:spMk id="31" creationId="{789F1B04-03EB-B82B-5B38-CBA5498E0057}"/>
          </ac:spMkLst>
        </pc:spChg>
      </pc:sldChg>
      <pc:sldChg chg="addSp modSp add replId">
        <pc:chgData name="Wandrille Duchemin" userId="S::wandrille.duchemin@sib.swiss::596953ca-d0e7-4045-97a9-2ed7b88fab1e" providerId="AD" clId="Web-{607D8CA2-CEF8-AE76-1EA9-E80051346047}" dt="2024-07-26T13:03:24.324" v="214" actId="14100"/>
        <pc:sldMkLst>
          <pc:docMk/>
          <pc:sldMk cId="1303879962" sldId="2308"/>
        </pc:sldMkLst>
        <pc:spChg chg="add mod">
          <ac:chgData name="Wandrille Duchemin" userId="S::wandrille.duchemin@sib.swiss::596953ca-d0e7-4045-97a9-2ed7b88fab1e" providerId="AD" clId="Web-{607D8CA2-CEF8-AE76-1EA9-E80051346047}" dt="2024-07-26T13:03:24.324" v="214" actId="14100"/>
          <ac:spMkLst>
            <pc:docMk/>
            <pc:sldMk cId="1303879962" sldId="2308"/>
            <ac:spMk id="3" creationId="{3857A7CD-324C-E1AE-94A6-6D5AAED29D57}"/>
          </ac:spMkLst>
        </pc:spChg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05:33.593" v="277" actId="14100"/>
        <pc:sldMkLst>
          <pc:docMk/>
          <pc:sldMk cId="4003864404" sldId="2309"/>
        </pc:sldMkLst>
        <pc:spChg chg="mod">
          <ac:chgData name="Wandrille Duchemin" userId="S::wandrille.duchemin@sib.swiss::596953ca-d0e7-4045-97a9-2ed7b88fab1e" providerId="AD" clId="Web-{607D8CA2-CEF8-AE76-1EA9-E80051346047}" dt="2024-07-26T13:03:47.434" v="218" actId="20577"/>
          <ac:spMkLst>
            <pc:docMk/>
            <pc:sldMk cId="4003864404" sldId="2309"/>
            <ac:spMk id="2" creationId="{BDA98B7F-3A2C-C90F-0510-E05F5944F329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19"/>
          <ac:spMkLst>
            <pc:docMk/>
            <pc:sldMk cId="4003864404" sldId="2309"/>
            <ac:spMk id="3" creationId="{3857A7CD-324C-E1AE-94A6-6D5AAED29D57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4:34.513" v="246" actId="14100"/>
          <ac:spMkLst>
            <pc:docMk/>
            <pc:sldMk cId="4003864404" sldId="2309"/>
            <ac:spMk id="4" creationId="{2684E454-CC8F-2F0A-F2CD-C27609D422CC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05:33.593" v="277" actId="14100"/>
          <ac:spMkLst>
            <pc:docMk/>
            <pc:sldMk cId="4003864404" sldId="2309"/>
            <ac:spMk id="5" creationId="{1CDFC642-4ADC-43F0-44A1-4245ACB5190F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40"/>
          <ac:spMkLst>
            <pc:docMk/>
            <pc:sldMk cId="4003864404" sldId="2309"/>
            <ac:spMk id="10" creationId="{80F3AFCA-3229-248D-43DE-27CB2A1C86AE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39"/>
          <ac:spMkLst>
            <pc:docMk/>
            <pc:sldMk cId="4003864404" sldId="2309"/>
            <ac:spMk id="11" creationId="{3F60F52A-93D1-C33E-EDD9-57CBBFEB705F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38"/>
          <ac:spMkLst>
            <pc:docMk/>
            <pc:sldMk cId="4003864404" sldId="2309"/>
            <ac:spMk id="12" creationId="{6114DC80-527A-7060-D1EC-2028571026D4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37"/>
          <ac:spMkLst>
            <pc:docMk/>
            <pc:sldMk cId="4003864404" sldId="2309"/>
            <ac:spMk id="13" creationId="{58C0208C-3677-7111-109C-AF4BBDF2BED0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36"/>
          <ac:spMkLst>
            <pc:docMk/>
            <pc:sldMk cId="4003864404" sldId="2309"/>
            <ac:spMk id="14" creationId="{6D7B020C-ED14-9503-F8AC-7E0386C4F3E1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35"/>
          <ac:spMkLst>
            <pc:docMk/>
            <pc:sldMk cId="4003864404" sldId="2309"/>
            <ac:spMk id="15" creationId="{E519FE77-AC53-379D-4B61-FE15FCAE9EDA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34"/>
          <ac:spMkLst>
            <pc:docMk/>
            <pc:sldMk cId="4003864404" sldId="2309"/>
            <ac:spMk id="16" creationId="{D066CF2E-E209-253A-5CD9-F22B110779A8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33"/>
          <ac:spMkLst>
            <pc:docMk/>
            <pc:sldMk cId="4003864404" sldId="2309"/>
            <ac:spMk id="17" creationId="{2DBE5617-C93A-8578-8EFF-098C33E11491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32"/>
          <ac:spMkLst>
            <pc:docMk/>
            <pc:sldMk cId="4003864404" sldId="2309"/>
            <ac:spMk id="18" creationId="{D9941CC0-65BD-EFFE-ABA3-11E758CFE67F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31"/>
          <ac:spMkLst>
            <pc:docMk/>
            <pc:sldMk cId="4003864404" sldId="2309"/>
            <ac:spMk id="19" creationId="{77F5D58E-B891-F86D-686D-927D4BB873AB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30"/>
          <ac:spMkLst>
            <pc:docMk/>
            <pc:sldMk cId="4003864404" sldId="2309"/>
            <ac:spMk id="20" creationId="{69FF57F2-70B3-4C70-81AB-77A1E88944E0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29"/>
          <ac:spMkLst>
            <pc:docMk/>
            <pc:sldMk cId="4003864404" sldId="2309"/>
            <ac:spMk id="21" creationId="{EBCF37E2-01B1-FA49-F033-D5663C9AFE14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28"/>
          <ac:spMkLst>
            <pc:docMk/>
            <pc:sldMk cId="4003864404" sldId="2309"/>
            <ac:spMk id="22" creationId="{298B995B-6A47-057C-76F0-645580A378A9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27"/>
          <ac:spMkLst>
            <pc:docMk/>
            <pc:sldMk cId="4003864404" sldId="2309"/>
            <ac:spMk id="23" creationId="{923A3889-257F-4EA8-5087-57DFCEC24D89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26"/>
          <ac:spMkLst>
            <pc:docMk/>
            <pc:sldMk cId="4003864404" sldId="2309"/>
            <ac:spMk id="24" creationId="{7DDB5D52-490E-22F6-0572-1CE65198DFA2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25"/>
          <ac:spMkLst>
            <pc:docMk/>
            <pc:sldMk cId="4003864404" sldId="2309"/>
            <ac:spMk id="25" creationId="{43E1EB8C-A39D-3822-37EF-FAE06B6951A1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24"/>
          <ac:spMkLst>
            <pc:docMk/>
            <pc:sldMk cId="4003864404" sldId="2309"/>
            <ac:spMk id="26" creationId="{8A7C4017-988C-555F-0798-8AFB825ADE76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23"/>
          <ac:spMkLst>
            <pc:docMk/>
            <pc:sldMk cId="4003864404" sldId="2309"/>
            <ac:spMk id="27" creationId="{C2D62ECC-E2C5-8C0B-543A-3E11FE285E7E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22"/>
          <ac:spMkLst>
            <pc:docMk/>
            <pc:sldMk cId="4003864404" sldId="2309"/>
            <ac:spMk id="28" creationId="{263DBA19-D521-2D3A-1172-D3A8CA76CA10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21"/>
          <ac:spMkLst>
            <pc:docMk/>
            <pc:sldMk cId="4003864404" sldId="2309"/>
            <ac:spMk id="29" creationId="{315AA389-2AD9-B64C-2557-E418AFEE22EE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5.903" v="241"/>
          <ac:spMkLst>
            <pc:docMk/>
            <pc:sldMk cId="4003864404" sldId="2309"/>
            <ac:spMk id="30" creationId="{97BFF0D3-BDA7-33EE-FFAC-F308D3E1281A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03:53.309" v="220"/>
          <ac:spMkLst>
            <pc:docMk/>
            <pc:sldMk cId="4003864404" sldId="2309"/>
            <ac:spMk id="31" creationId="{789F1B04-03EB-B82B-5B38-CBA5498E0057}"/>
          </ac:spMkLst>
        </pc:spChg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10:55.819" v="561" actId="1076"/>
        <pc:sldMkLst>
          <pc:docMk/>
          <pc:sldMk cId="520332266" sldId="2310"/>
        </pc:sldMkLst>
        <pc:spChg chg="mod">
          <ac:chgData name="Wandrille Duchemin" userId="S::wandrille.duchemin@sib.swiss::596953ca-d0e7-4045-97a9-2ed7b88fab1e" providerId="AD" clId="Web-{607D8CA2-CEF8-AE76-1EA9-E80051346047}" dt="2024-07-26T13:06:04.515" v="283" actId="20577"/>
          <ac:spMkLst>
            <pc:docMk/>
            <pc:sldMk cId="520332266" sldId="2310"/>
            <ac:spMk id="2" creationId="{BDA98B7F-3A2C-C90F-0510-E05F5944F329}"/>
          </ac:spMkLst>
        </pc:spChg>
        <pc:spChg chg="mod">
          <ac:chgData name="Wandrille Duchemin" userId="S::wandrille.duchemin@sib.swiss::596953ca-d0e7-4045-97a9-2ed7b88fab1e" providerId="AD" clId="Web-{607D8CA2-CEF8-AE76-1EA9-E80051346047}" dt="2024-07-26T13:07:30.970" v="329" actId="20577"/>
          <ac:spMkLst>
            <pc:docMk/>
            <pc:sldMk cId="520332266" sldId="2310"/>
            <ac:spMk id="4" creationId="{2684E454-CC8F-2F0A-F2CD-C27609D422CC}"/>
          </ac:spMkLst>
        </pc:spChg>
        <pc:spChg chg="del mod">
          <ac:chgData name="Wandrille Duchemin" userId="S::wandrille.duchemin@sib.swiss::596953ca-d0e7-4045-97a9-2ed7b88fab1e" providerId="AD" clId="Web-{607D8CA2-CEF8-AE76-1EA9-E80051346047}" dt="2024-07-26T13:07:12.657" v="326"/>
          <ac:spMkLst>
            <pc:docMk/>
            <pc:sldMk cId="520332266" sldId="2310"/>
            <ac:spMk id="5" creationId="{1CDFC642-4ADC-43F0-44A1-4245ACB5190F}"/>
          </ac:spMkLst>
        </pc:spChg>
        <pc:graphicFrameChg chg="add mod modGraphic">
          <ac:chgData name="Wandrille Duchemin" userId="S::wandrille.duchemin@sib.swiss::596953ca-d0e7-4045-97a9-2ed7b88fab1e" providerId="AD" clId="Web-{607D8CA2-CEF8-AE76-1EA9-E80051346047}" dt="2024-07-26T13:10:55.819" v="561" actId="1076"/>
          <ac:graphicFrameMkLst>
            <pc:docMk/>
            <pc:sldMk cId="520332266" sldId="2310"/>
            <ac:graphicFrameMk id="3" creationId="{658116B0-F3E5-7701-8700-384B4C7FFA53}"/>
          </ac:graphicFrameMkLst>
        </pc:graphicFrameChg>
      </pc:sldChg>
      <pc:sldChg chg="addSp delSp modSp add del replId">
        <pc:chgData name="Wandrille Duchemin" userId="S::wandrille.duchemin@sib.swiss::596953ca-d0e7-4045-97a9-2ed7b88fab1e" providerId="AD" clId="Web-{607D8CA2-CEF8-AE76-1EA9-E80051346047}" dt="2024-07-26T13:14:28.417" v="608"/>
        <pc:sldMkLst>
          <pc:docMk/>
          <pc:sldMk cId="1025826162" sldId="2311"/>
        </pc:sldMkLst>
        <pc:spChg chg="mod">
          <ac:chgData name="Wandrille Duchemin" userId="S::wandrille.duchemin@sib.swiss::596953ca-d0e7-4045-97a9-2ed7b88fab1e" providerId="AD" clId="Web-{607D8CA2-CEF8-AE76-1EA9-E80051346047}" dt="2024-07-26T13:11:21.788" v="576" actId="20577"/>
          <ac:spMkLst>
            <pc:docMk/>
            <pc:sldMk cId="1025826162" sldId="2311"/>
            <ac:spMk id="2" creationId="{BDA98B7F-3A2C-C90F-0510-E05F5944F329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11:26.273" v="577"/>
          <ac:spMkLst>
            <pc:docMk/>
            <pc:sldMk cId="1025826162" sldId="2311"/>
            <ac:spMk id="4" creationId="{2684E454-CC8F-2F0A-F2CD-C27609D422CC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12:24.711" v="587" actId="1076"/>
          <ac:spMkLst>
            <pc:docMk/>
            <pc:sldMk cId="1025826162" sldId="2311"/>
            <ac:spMk id="6" creationId="{CE0F7DE7-1B3A-7857-D032-14EBDA9606E1}"/>
          </ac:spMkLst>
        </pc:spChg>
        <pc:spChg chg="add mod ord">
          <ac:chgData name="Wandrille Duchemin" userId="S::wandrille.duchemin@sib.swiss::596953ca-d0e7-4045-97a9-2ed7b88fab1e" providerId="AD" clId="Web-{607D8CA2-CEF8-AE76-1EA9-E80051346047}" dt="2024-07-26T13:13:27.494" v="598"/>
          <ac:spMkLst>
            <pc:docMk/>
            <pc:sldMk cId="1025826162" sldId="2311"/>
            <ac:spMk id="7" creationId="{9CB13D6E-4015-C3E4-0CB7-244E4313F572}"/>
          </ac:spMkLst>
        </pc:spChg>
        <pc:graphicFrameChg chg="del">
          <ac:chgData name="Wandrille Duchemin" userId="S::wandrille.duchemin@sib.swiss::596953ca-d0e7-4045-97a9-2ed7b88fab1e" providerId="AD" clId="Web-{607D8CA2-CEF8-AE76-1EA9-E80051346047}" dt="2024-07-26T13:11:30.507" v="578"/>
          <ac:graphicFrameMkLst>
            <pc:docMk/>
            <pc:sldMk cId="1025826162" sldId="2311"/>
            <ac:graphicFrameMk id="3" creationId="{658116B0-F3E5-7701-8700-384B4C7FFA53}"/>
          </ac:graphicFrameMkLst>
        </pc:graphicFrameChg>
        <pc:picChg chg="add mod modCrop">
          <ac:chgData name="Wandrille Duchemin" userId="S::wandrille.duchemin@sib.swiss::596953ca-d0e7-4045-97a9-2ed7b88fab1e" providerId="AD" clId="Web-{607D8CA2-CEF8-AE76-1EA9-E80051346047}" dt="2024-07-26T13:12:19.758" v="586" actId="1076"/>
          <ac:picMkLst>
            <pc:docMk/>
            <pc:sldMk cId="1025826162" sldId="2311"/>
            <ac:picMk id="5" creationId="{A423FE96-3E29-1893-4A5E-0EE5466A520B}"/>
          </ac:picMkLst>
        </pc:picChg>
      </pc:sldChg>
      <pc:sldChg chg="addSp modSp add replId">
        <pc:chgData name="Wandrille Duchemin" userId="S::wandrille.duchemin@sib.swiss::596953ca-d0e7-4045-97a9-2ed7b88fab1e" providerId="AD" clId="Web-{607D8CA2-CEF8-AE76-1EA9-E80051346047}" dt="2024-07-26T13:14:22.573" v="607" actId="14100"/>
        <pc:sldMkLst>
          <pc:docMk/>
          <pc:sldMk cId="167499700" sldId="2312"/>
        </pc:sldMkLst>
        <pc:spChg chg="add mod">
          <ac:chgData name="Wandrille Duchemin" userId="S::wandrille.duchemin@sib.swiss::596953ca-d0e7-4045-97a9-2ed7b88fab1e" providerId="AD" clId="Web-{607D8CA2-CEF8-AE76-1EA9-E80051346047}" dt="2024-07-26T13:14:22.573" v="607" actId="14100"/>
          <ac:spMkLst>
            <pc:docMk/>
            <pc:sldMk cId="167499700" sldId="2312"/>
            <ac:spMk id="3" creationId="{69ADDDF1-43B6-0ADC-2F57-F628E7F58AAC}"/>
          </ac:spMkLst>
        </pc:spChg>
      </pc:sldChg>
      <pc:sldChg chg="modSp add replId">
        <pc:chgData name="Wandrille Duchemin" userId="S::wandrille.duchemin@sib.swiss::596953ca-d0e7-4045-97a9-2ed7b88fab1e" providerId="AD" clId="Web-{607D8CA2-CEF8-AE76-1EA9-E80051346047}" dt="2024-07-26T13:15:14.622" v="612" actId="1076"/>
        <pc:sldMkLst>
          <pc:docMk/>
          <pc:sldMk cId="3313591364" sldId="2313"/>
        </pc:sldMkLst>
        <pc:spChg chg="mod">
          <ac:chgData name="Wandrille Duchemin" userId="S::wandrille.duchemin@sib.swiss::596953ca-d0e7-4045-97a9-2ed7b88fab1e" providerId="AD" clId="Web-{607D8CA2-CEF8-AE76-1EA9-E80051346047}" dt="2024-07-26T13:15:14.622" v="612" actId="1076"/>
          <ac:spMkLst>
            <pc:docMk/>
            <pc:sldMk cId="3313591364" sldId="2313"/>
            <ac:spMk id="3" creationId="{69ADDDF1-43B6-0ADC-2F57-F628E7F58AAC}"/>
          </ac:spMkLst>
        </pc:spChg>
        <pc:spChg chg="mod">
          <ac:chgData name="Wandrille Duchemin" userId="S::wandrille.duchemin@sib.swiss::596953ca-d0e7-4045-97a9-2ed7b88fab1e" providerId="AD" clId="Web-{607D8CA2-CEF8-AE76-1EA9-E80051346047}" dt="2024-07-26T13:14:44.699" v="610" actId="1076"/>
          <ac:spMkLst>
            <pc:docMk/>
            <pc:sldMk cId="3313591364" sldId="2313"/>
            <ac:spMk id="7" creationId="{9CB13D6E-4015-C3E4-0CB7-244E4313F572}"/>
          </ac:spMkLst>
        </pc:spChg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15:51.560" v="628"/>
        <pc:sldMkLst>
          <pc:docMk/>
          <pc:sldMk cId="3795470433" sldId="2314"/>
        </pc:sldMkLst>
        <pc:spChg chg="mod">
          <ac:chgData name="Wandrille Duchemin" userId="S::wandrille.duchemin@sib.swiss::596953ca-d0e7-4045-97a9-2ed7b88fab1e" providerId="AD" clId="Web-{607D8CA2-CEF8-AE76-1EA9-E80051346047}" dt="2024-07-26T13:15:42.153" v="623" actId="20577"/>
          <ac:spMkLst>
            <pc:docMk/>
            <pc:sldMk cId="3795470433" sldId="2314"/>
            <ac:spMk id="2" creationId="{BDA98B7F-3A2C-C90F-0510-E05F5944F329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15:47.919" v="626"/>
          <ac:spMkLst>
            <pc:docMk/>
            <pc:sldMk cId="3795470433" sldId="2314"/>
            <ac:spMk id="3" creationId="{69ADDDF1-43B6-0ADC-2F57-F628E7F58AAC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15:45.138" v="624"/>
          <ac:spMkLst>
            <pc:docMk/>
            <pc:sldMk cId="3795470433" sldId="2314"/>
            <ac:spMk id="6" creationId="{CE0F7DE7-1B3A-7857-D032-14EBDA9606E1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15:46.419" v="625"/>
          <ac:spMkLst>
            <pc:docMk/>
            <pc:sldMk cId="3795470433" sldId="2314"/>
            <ac:spMk id="7" creationId="{9CB13D6E-4015-C3E4-0CB7-244E4313F572}"/>
          </ac:spMkLst>
        </pc:spChg>
        <pc:picChg chg="add mod">
          <ac:chgData name="Wandrille Duchemin" userId="S::wandrille.duchemin@sib.swiss::596953ca-d0e7-4045-97a9-2ed7b88fab1e" providerId="AD" clId="Web-{607D8CA2-CEF8-AE76-1EA9-E80051346047}" dt="2024-07-26T13:15:51.560" v="628"/>
          <ac:picMkLst>
            <pc:docMk/>
            <pc:sldMk cId="3795470433" sldId="2314"/>
            <ac:picMk id="4" creationId="{46EF8C26-EFCE-AB58-162B-850B84029157}"/>
          </ac:picMkLst>
        </pc:picChg>
        <pc:picChg chg="del">
          <ac:chgData name="Wandrille Duchemin" userId="S::wandrille.duchemin@sib.swiss::596953ca-d0e7-4045-97a9-2ed7b88fab1e" providerId="AD" clId="Web-{607D8CA2-CEF8-AE76-1EA9-E80051346047}" dt="2024-07-26T13:15:47.919" v="627"/>
          <ac:picMkLst>
            <pc:docMk/>
            <pc:sldMk cId="3795470433" sldId="2314"/>
            <ac:picMk id="5" creationId="{A423FE96-3E29-1893-4A5E-0EE5466A520B}"/>
          </ac:picMkLst>
        </pc:picChg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19:14.205" v="780" actId="20577"/>
        <pc:sldMkLst>
          <pc:docMk/>
          <pc:sldMk cId="2314942697" sldId="2315"/>
        </pc:sldMkLst>
        <pc:spChg chg="mod">
          <ac:chgData name="Wandrille Duchemin" userId="S::wandrille.duchemin@sib.swiss::596953ca-d0e7-4045-97a9-2ed7b88fab1e" providerId="AD" clId="Web-{607D8CA2-CEF8-AE76-1EA9-E80051346047}" dt="2024-07-26T13:16:26.420" v="653" actId="20577"/>
          <ac:spMkLst>
            <pc:docMk/>
            <pc:sldMk cId="2314942697" sldId="2315"/>
            <ac:spMk id="2" creationId="{BDA98B7F-3A2C-C90F-0510-E05F5944F329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19:14.205" v="780" actId="20577"/>
          <ac:spMkLst>
            <pc:docMk/>
            <pc:sldMk cId="2314942697" sldId="2315"/>
            <ac:spMk id="3" creationId="{FADD59A4-94D6-7730-3F76-49F7A9906CEA}"/>
          </ac:spMkLst>
        </pc:spChg>
        <pc:picChg chg="del">
          <ac:chgData name="Wandrille Duchemin" userId="S::wandrille.duchemin@sib.swiss::596953ca-d0e7-4045-97a9-2ed7b88fab1e" providerId="AD" clId="Web-{607D8CA2-CEF8-AE76-1EA9-E80051346047}" dt="2024-07-26T13:16:03.951" v="630"/>
          <ac:picMkLst>
            <pc:docMk/>
            <pc:sldMk cId="2314942697" sldId="2315"/>
            <ac:picMk id="4" creationId="{46EF8C26-EFCE-AB58-162B-850B84029157}"/>
          </ac:picMkLst>
        </pc:picChg>
      </pc:sldChg>
      <pc:sldChg chg="modSp add replId">
        <pc:chgData name="Wandrille Duchemin" userId="S::wandrille.duchemin@sib.swiss::596953ca-d0e7-4045-97a9-2ed7b88fab1e" providerId="AD" clId="Web-{607D8CA2-CEF8-AE76-1EA9-E80051346047}" dt="2024-07-26T13:22:28.553" v="921" actId="20577"/>
        <pc:sldMkLst>
          <pc:docMk/>
          <pc:sldMk cId="1128320308" sldId="2316"/>
        </pc:sldMkLst>
        <pc:spChg chg="mod">
          <ac:chgData name="Wandrille Duchemin" userId="S::wandrille.duchemin@sib.swiss::596953ca-d0e7-4045-97a9-2ed7b88fab1e" providerId="AD" clId="Web-{607D8CA2-CEF8-AE76-1EA9-E80051346047}" dt="2024-07-26T13:20:32.520" v="800" actId="20577"/>
          <ac:spMkLst>
            <pc:docMk/>
            <pc:sldMk cId="1128320308" sldId="2316"/>
            <ac:spMk id="2" creationId="{BDA98B7F-3A2C-C90F-0510-E05F5944F329}"/>
          </ac:spMkLst>
        </pc:spChg>
        <pc:spChg chg="mod">
          <ac:chgData name="Wandrille Duchemin" userId="S::wandrille.duchemin@sib.swiss::596953ca-d0e7-4045-97a9-2ed7b88fab1e" providerId="AD" clId="Web-{607D8CA2-CEF8-AE76-1EA9-E80051346047}" dt="2024-07-26T13:22:28.553" v="921" actId="20577"/>
          <ac:spMkLst>
            <pc:docMk/>
            <pc:sldMk cId="1128320308" sldId="2316"/>
            <ac:spMk id="3" creationId="{FADD59A4-94D6-7730-3F76-49F7A9906CEA}"/>
          </ac:spMkLst>
        </pc:spChg>
      </pc:sldChg>
      <pc:sldChg chg="addSp delSp modSp add ord replId">
        <pc:chgData name="Wandrille Duchemin" userId="S::wandrille.duchemin@sib.swiss::596953ca-d0e7-4045-97a9-2ed7b88fab1e" providerId="AD" clId="Web-{607D8CA2-CEF8-AE76-1EA9-E80051346047}" dt="2024-07-26T13:24:51.244" v="1078" actId="1076"/>
        <pc:sldMkLst>
          <pc:docMk/>
          <pc:sldMk cId="2745424328" sldId="2317"/>
        </pc:sldMkLst>
        <pc:spChg chg="mod">
          <ac:chgData name="Wandrille Duchemin" userId="S::wandrille.duchemin@sib.swiss::596953ca-d0e7-4045-97a9-2ed7b88fab1e" providerId="AD" clId="Web-{607D8CA2-CEF8-AE76-1EA9-E80051346047}" dt="2024-07-26T13:24:32.541" v="1073" actId="20577"/>
          <ac:spMkLst>
            <pc:docMk/>
            <pc:sldMk cId="2745424328" sldId="2317"/>
            <ac:spMk id="2" creationId="{BDA98B7F-3A2C-C90F-0510-E05F5944F329}"/>
          </ac:spMkLst>
        </pc:spChg>
        <pc:spChg chg="del mod">
          <ac:chgData name="Wandrille Duchemin" userId="S::wandrille.duchemin@sib.swiss::596953ca-d0e7-4045-97a9-2ed7b88fab1e" providerId="AD" clId="Web-{607D8CA2-CEF8-AE76-1EA9-E80051346047}" dt="2024-07-26T13:24:38.588" v="1075"/>
          <ac:spMkLst>
            <pc:docMk/>
            <pc:sldMk cId="2745424328" sldId="2317"/>
            <ac:spMk id="3" creationId="{FADD59A4-94D6-7730-3F76-49F7A9906CEA}"/>
          </ac:spMkLst>
        </pc:spChg>
        <pc:picChg chg="add mod">
          <ac:chgData name="Wandrille Duchemin" userId="S::wandrille.duchemin@sib.swiss::596953ca-d0e7-4045-97a9-2ed7b88fab1e" providerId="AD" clId="Web-{607D8CA2-CEF8-AE76-1EA9-E80051346047}" dt="2024-07-26T13:24:51.244" v="1078" actId="1076"/>
          <ac:picMkLst>
            <pc:docMk/>
            <pc:sldMk cId="2745424328" sldId="2317"/>
            <ac:picMk id="4" creationId="{4A457141-B4CF-1948-0F2D-F8FE709B68CA}"/>
          </ac:picMkLst>
        </pc:picChg>
      </pc:sldChg>
      <pc:sldChg chg="add del replId">
        <pc:chgData name="Wandrille Duchemin" userId="S::wandrille.duchemin@sib.swiss::596953ca-d0e7-4045-97a9-2ed7b88fab1e" providerId="AD" clId="Web-{607D8CA2-CEF8-AE76-1EA9-E80051346047}" dt="2024-07-26T13:24:14.071" v="1062"/>
        <pc:sldMkLst>
          <pc:docMk/>
          <pc:sldMk cId="2488284540" sldId="2318"/>
        </pc:sldMkLst>
      </pc:sldChg>
      <pc:sldChg chg="add replId">
        <pc:chgData name="Wandrille Duchemin" userId="S::wandrille.duchemin@sib.swiss::596953ca-d0e7-4045-97a9-2ed7b88fab1e" providerId="AD" clId="Web-{607D8CA2-CEF8-AE76-1EA9-E80051346047}" dt="2024-07-26T13:24:55.479" v="1079"/>
        <pc:sldMkLst>
          <pc:docMk/>
          <pc:sldMk cId="4141040506" sldId="2318"/>
        </pc:sldMkLst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26:25.965" v="1122" actId="14100"/>
        <pc:sldMkLst>
          <pc:docMk/>
          <pc:sldMk cId="1105649331" sldId="2319"/>
        </pc:sldMkLst>
        <pc:spChg chg="mod">
          <ac:chgData name="Wandrille Duchemin" userId="S::wandrille.duchemin@sib.swiss::596953ca-d0e7-4045-97a9-2ed7b88fab1e" providerId="AD" clId="Web-{607D8CA2-CEF8-AE76-1EA9-E80051346047}" dt="2024-07-26T13:25:06.260" v="1083" actId="20577"/>
          <ac:spMkLst>
            <pc:docMk/>
            <pc:sldMk cId="1105649331" sldId="2319"/>
            <ac:spMk id="2" creationId="{BDA98B7F-3A2C-C90F-0510-E05F5944F329}"/>
          </ac:spMkLst>
        </pc:spChg>
        <pc:spChg chg="add mod">
          <ac:chgData name="Wandrille Duchemin" userId="S::wandrille.duchemin@sib.swiss::596953ca-d0e7-4045-97a9-2ed7b88fab1e" providerId="AD" clId="Web-{607D8CA2-CEF8-AE76-1EA9-E80051346047}" dt="2024-07-26T13:26:25.965" v="1122" actId="14100"/>
          <ac:spMkLst>
            <pc:docMk/>
            <pc:sldMk cId="1105649331" sldId="2319"/>
            <ac:spMk id="6" creationId="{5084298E-A75E-BCE6-7920-8FDE45C47B2C}"/>
          </ac:spMkLst>
        </pc:spChg>
        <pc:picChg chg="add mod">
          <ac:chgData name="Wandrille Duchemin" userId="S::wandrille.duchemin@sib.swiss::596953ca-d0e7-4045-97a9-2ed7b88fab1e" providerId="AD" clId="Web-{607D8CA2-CEF8-AE76-1EA9-E80051346047}" dt="2024-07-26T13:25:42.558" v="1100" actId="1076"/>
          <ac:picMkLst>
            <pc:docMk/>
            <pc:sldMk cId="1105649331" sldId="2319"/>
            <ac:picMk id="3" creationId="{DBFEE105-8CFF-5C12-F93D-08CA46C44909}"/>
          </ac:picMkLst>
        </pc:picChg>
        <pc:picChg chg="del">
          <ac:chgData name="Wandrille Duchemin" userId="S::wandrille.duchemin@sib.swiss::596953ca-d0e7-4045-97a9-2ed7b88fab1e" providerId="AD" clId="Web-{607D8CA2-CEF8-AE76-1EA9-E80051346047}" dt="2024-07-26T13:25:08.792" v="1084"/>
          <ac:picMkLst>
            <pc:docMk/>
            <pc:sldMk cId="1105649331" sldId="2319"/>
            <ac:picMk id="4" creationId="{4A457141-B4CF-1948-0F2D-F8FE709B68CA}"/>
          </ac:picMkLst>
        </pc:picChg>
        <pc:picChg chg="add mod">
          <ac:chgData name="Wandrille Duchemin" userId="S::wandrille.duchemin@sib.swiss::596953ca-d0e7-4045-97a9-2ed7b88fab1e" providerId="AD" clId="Web-{607D8CA2-CEF8-AE76-1EA9-E80051346047}" dt="2024-07-26T13:25:50.730" v="1102" actId="1076"/>
          <ac:picMkLst>
            <pc:docMk/>
            <pc:sldMk cId="1105649331" sldId="2319"/>
            <ac:picMk id="5" creationId="{29251B1A-7C77-5558-7DFB-741D87DA4607}"/>
          </ac:picMkLst>
        </pc:picChg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27:28.560" v="1140" actId="1076"/>
        <pc:sldMkLst>
          <pc:docMk/>
          <pc:sldMk cId="2209796179" sldId="2320"/>
        </pc:sldMkLst>
        <pc:spChg chg="mod">
          <ac:chgData name="Wandrille Duchemin" userId="S::wandrille.duchemin@sib.swiss::596953ca-d0e7-4045-97a9-2ed7b88fab1e" providerId="AD" clId="Web-{607D8CA2-CEF8-AE76-1EA9-E80051346047}" dt="2024-07-26T13:26:49.028" v="1127" actId="20577"/>
          <ac:spMkLst>
            <pc:docMk/>
            <pc:sldMk cId="2209796179" sldId="2320"/>
            <ac:spMk id="2" creationId="{BDA98B7F-3A2C-C90F-0510-E05F5944F329}"/>
          </ac:spMkLst>
        </pc:spChg>
        <pc:spChg chg="del">
          <ac:chgData name="Wandrille Duchemin" userId="S::wandrille.duchemin@sib.swiss::596953ca-d0e7-4045-97a9-2ed7b88fab1e" providerId="AD" clId="Web-{607D8CA2-CEF8-AE76-1EA9-E80051346047}" dt="2024-07-26T13:26:55.013" v="1130"/>
          <ac:spMkLst>
            <pc:docMk/>
            <pc:sldMk cId="2209796179" sldId="2320"/>
            <ac:spMk id="6" creationId="{5084298E-A75E-BCE6-7920-8FDE45C47B2C}"/>
          </ac:spMkLst>
        </pc:spChg>
        <pc:picChg chg="del">
          <ac:chgData name="Wandrille Duchemin" userId="S::wandrille.duchemin@sib.swiss::596953ca-d0e7-4045-97a9-2ed7b88fab1e" providerId="AD" clId="Web-{607D8CA2-CEF8-AE76-1EA9-E80051346047}" dt="2024-07-26T13:26:53.278" v="1129"/>
          <ac:picMkLst>
            <pc:docMk/>
            <pc:sldMk cId="2209796179" sldId="2320"/>
            <ac:picMk id="3" creationId="{DBFEE105-8CFF-5C12-F93D-08CA46C44909}"/>
          </ac:picMkLst>
        </pc:picChg>
        <pc:picChg chg="add mod">
          <ac:chgData name="Wandrille Duchemin" userId="S::wandrille.duchemin@sib.swiss::596953ca-d0e7-4045-97a9-2ed7b88fab1e" providerId="AD" clId="Web-{607D8CA2-CEF8-AE76-1EA9-E80051346047}" dt="2024-07-26T13:27:28.560" v="1140" actId="1076"/>
          <ac:picMkLst>
            <pc:docMk/>
            <pc:sldMk cId="2209796179" sldId="2320"/>
            <ac:picMk id="4" creationId="{3F2C37DA-CD9E-2DD2-C40A-5837B3E053EC}"/>
          </ac:picMkLst>
        </pc:picChg>
        <pc:picChg chg="del">
          <ac:chgData name="Wandrille Duchemin" userId="S::wandrille.duchemin@sib.swiss::596953ca-d0e7-4045-97a9-2ed7b88fab1e" providerId="AD" clId="Web-{607D8CA2-CEF8-AE76-1EA9-E80051346047}" dt="2024-07-26T13:26:51.763" v="1128"/>
          <ac:picMkLst>
            <pc:docMk/>
            <pc:sldMk cId="2209796179" sldId="2320"/>
            <ac:picMk id="5" creationId="{29251B1A-7C77-5558-7DFB-741D87DA4607}"/>
          </ac:picMkLst>
        </pc:picChg>
        <pc:picChg chg="add mod">
          <ac:chgData name="Wandrille Duchemin" userId="S::wandrille.duchemin@sib.swiss::596953ca-d0e7-4045-97a9-2ed7b88fab1e" providerId="AD" clId="Web-{607D8CA2-CEF8-AE76-1EA9-E80051346047}" dt="2024-07-26T13:27:24.592" v="1139" actId="1076"/>
          <ac:picMkLst>
            <pc:docMk/>
            <pc:sldMk cId="2209796179" sldId="2320"/>
            <ac:picMk id="7" creationId="{1824E4C1-02C8-554E-6E7D-8ABE9882BD5B}"/>
          </ac:picMkLst>
        </pc:picChg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28:57.797" v="1164" actId="1076"/>
        <pc:sldMkLst>
          <pc:docMk/>
          <pc:sldMk cId="3137718936" sldId="2321"/>
        </pc:sldMkLst>
        <pc:spChg chg="mod">
          <ac:chgData name="Wandrille Duchemin" userId="S::wandrille.duchemin@sib.swiss::596953ca-d0e7-4045-97a9-2ed7b88fab1e" providerId="AD" clId="Web-{607D8CA2-CEF8-AE76-1EA9-E80051346047}" dt="2024-07-26T13:27:48.530" v="1144" actId="20577"/>
          <ac:spMkLst>
            <pc:docMk/>
            <pc:sldMk cId="3137718936" sldId="2321"/>
            <ac:spMk id="2" creationId="{BDA98B7F-3A2C-C90F-0510-E05F5944F329}"/>
          </ac:spMkLst>
        </pc:spChg>
        <pc:picChg chg="add mod">
          <ac:chgData name="Wandrille Duchemin" userId="S::wandrille.duchemin@sib.swiss::596953ca-d0e7-4045-97a9-2ed7b88fab1e" providerId="AD" clId="Web-{607D8CA2-CEF8-AE76-1EA9-E80051346047}" dt="2024-07-26T13:28:41.375" v="1163" actId="1076"/>
          <ac:picMkLst>
            <pc:docMk/>
            <pc:sldMk cId="3137718936" sldId="2321"/>
            <ac:picMk id="3" creationId="{DAC99327-4001-5878-C4AE-ACDBE4FE6A6D}"/>
          </ac:picMkLst>
        </pc:picChg>
        <pc:picChg chg="del">
          <ac:chgData name="Wandrille Duchemin" userId="S::wandrille.duchemin@sib.swiss::596953ca-d0e7-4045-97a9-2ed7b88fab1e" providerId="AD" clId="Web-{607D8CA2-CEF8-AE76-1EA9-E80051346047}" dt="2024-07-26T13:27:51.905" v="1145"/>
          <ac:picMkLst>
            <pc:docMk/>
            <pc:sldMk cId="3137718936" sldId="2321"/>
            <ac:picMk id="4" creationId="{3F2C37DA-CD9E-2DD2-C40A-5837B3E053EC}"/>
          </ac:picMkLst>
        </pc:picChg>
        <pc:picChg chg="add mod">
          <ac:chgData name="Wandrille Duchemin" userId="S::wandrille.duchemin@sib.swiss::596953ca-d0e7-4045-97a9-2ed7b88fab1e" providerId="AD" clId="Web-{607D8CA2-CEF8-AE76-1EA9-E80051346047}" dt="2024-07-26T13:28:57.797" v="1164" actId="1076"/>
          <ac:picMkLst>
            <pc:docMk/>
            <pc:sldMk cId="3137718936" sldId="2321"/>
            <ac:picMk id="5" creationId="{8700BC92-F120-0483-42DA-48F167F47164}"/>
          </ac:picMkLst>
        </pc:picChg>
        <pc:picChg chg="del">
          <ac:chgData name="Wandrille Duchemin" userId="S::wandrille.duchemin@sib.swiss::596953ca-d0e7-4045-97a9-2ed7b88fab1e" providerId="AD" clId="Web-{607D8CA2-CEF8-AE76-1EA9-E80051346047}" dt="2024-07-26T13:27:53.498" v="1146"/>
          <ac:picMkLst>
            <pc:docMk/>
            <pc:sldMk cId="3137718936" sldId="2321"/>
            <ac:picMk id="7" creationId="{1824E4C1-02C8-554E-6E7D-8ABE9882BD5B}"/>
          </ac:picMkLst>
        </pc:picChg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29:27.626" v="1171"/>
        <pc:sldMkLst>
          <pc:docMk/>
          <pc:sldMk cId="3626421068" sldId="2322"/>
        </pc:sldMkLst>
        <pc:spChg chg="mod">
          <ac:chgData name="Wandrille Duchemin" userId="S::wandrille.duchemin@sib.swiss::596953ca-d0e7-4045-97a9-2ed7b88fab1e" providerId="AD" clId="Web-{607D8CA2-CEF8-AE76-1EA9-E80051346047}" dt="2024-07-26T13:29:22.922" v="1170" actId="20577"/>
          <ac:spMkLst>
            <pc:docMk/>
            <pc:sldMk cId="3626421068" sldId="2322"/>
            <ac:spMk id="2" creationId="{BDA98B7F-3A2C-C90F-0510-E05F5944F329}"/>
          </ac:spMkLst>
        </pc:spChg>
        <pc:picChg chg="del">
          <ac:chgData name="Wandrille Duchemin" userId="S::wandrille.duchemin@sib.swiss::596953ca-d0e7-4045-97a9-2ed7b88fab1e" providerId="AD" clId="Web-{607D8CA2-CEF8-AE76-1EA9-E80051346047}" dt="2024-07-26T13:29:15.016" v="1167"/>
          <ac:picMkLst>
            <pc:docMk/>
            <pc:sldMk cId="3626421068" sldId="2322"/>
            <ac:picMk id="3" creationId="{DAC99327-4001-5878-C4AE-ACDBE4FE6A6D}"/>
          </ac:picMkLst>
        </pc:picChg>
        <pc:picChg chg="add mod">
          <ac:chgData name="Wandrille Duchemin" userId="S::wandrille.duchemin@sib.swiss::596953ca-d0e7-4045-97a9-2ed7b88fab1e" providerId="AD" clId="Web-{607D8CA2-CEF8-AE76-1EA9-E80051346047}" dt="2024-07-26T13:29:27.626" v="1171"/>
          <ac:picMkLst>
            <pc:docMk/>
            <pc:sldMk cId="3626421068" sldId="2322"/>
            <ac:picMk id="4" creationId="{32B31F8A-AF31-3866-F4F4-BCA946C9833B}"/>
          </ac:picMkLst>
        </pc:picChg>
        <pc:picChg chg="del">
          <ac:chgData name="Wandrille Duchemin" userId="S::wandrille.duchemin@sib.swiss::596953ca-d0e7-4045-97a9-2ed7b88fab1e" providerId="AD" clId="Web-{607D8CA2-CEF8-AE76-1EA9-E80051346047}" dt="2024-07-26T13:29:12.938" v="1166"/>
          <ac:picMkLst>
            <pc:docMk/>
            <pc:sldMk cId="3626421068" sldId="2322"/>
            <ac:picMk id="5" creationId="{8700BC92-F120-0483-42DA-48F167F47164}"/>
          </ac:picMkLst>
        </pc:picChg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30:01.236" v="1176" actId="1076"/>
        <pc:sldMkLst>
          <pc:docMk/>
          <pc:sldMk cId="3908640954" sldId="2323"/>
        </pc:sldMkLst>
        <pc:picChg chg="add mod">
          <ac:chgData name="Wandrille Duchemin" userId="S::wandrille.duchemin@sib.swiss::596953ca-d0e7-4045-97a9-2ed7b88fab1e" providerId="AD" clId="Web-{607D8CA2-CEF8-AE76-1EA9-E80051346047}" dt="2024-07-26T13:30:01.236" v="1176" actId="1076"/>
          <ac:picMkLst>
            <pc:docMk/>
            <pc:sldMk cId="3908640954" sldId="2323"/>
            <ac:picMk id="3" creationId="{2DF495E2-828D-7CB1-A991-B88668295ABD}"/>
          </ac:picMkLst>
        </pc:picChg>
        <pc:picChg chg="del">
          <ac:chgData name="Wandrille Duchemin" userId="S::wandrille.duchemin@sib.swiss::596953ca-d0e7-4045-97a9-2ed7b88fab1e" providerId="AD" clId="Web-{607D8CA2-CEF8-AE76-1EA9-E80051346047}" dt="2024-07-26T13:29:51.532" v="1173"/>
          <ac:picMkLst>
            <pc:docMk/>
            <pc:sldMk cId="3908640954" sldId="2323"/>
            <ac:picMk id="4" creationId="{32B31F8A-AF31-3866-F4F4-BCA946C9833B}"/>
          </ac:picMkLst>
        </pc:picChg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30:28.924" v="1197" actId="1076"/>
        <pc:sldMkLst>
          <pc:docMk/>
          <pc:sldMk cId="587779027" sldId="2324"/>
        </pc:sldMkLst>
        <pc:spChg chg="mod">
          <ac:chgData name="Wandrille Duchemin" userId="S::wandrille.duchemin@sib.swiss::596953ca-d0e7-4045-97a9-2ed7b88fab1e" providerId="AD" clId="Web-{607D8CA2-CEF8-AE76-1EA9-E80051346047}" dt="2024-07-26T13:30:19.455" v="1194" actId="20577"/>
          <ac:spMkLst>
            <pc:docMk/>
            <pc:sldMk cId="587779027" sldId="2324"/>
            <ac:spMk id="2" creationId="{BDA98B7F-3A2C-C90F-0510-E05F5944F329}"/>
          </ac:spMkLst>
        </pc:spChg>
        <pc:picChg chg="del">
          <ac:chgData name="Wandrille Duchemin" userId="S::wandrille.duchemin@sib.swiss::596953ca-d0e7-4045-97a9-2ed7b88fab1e" providerId="AD" clId="Web-{607D8CA2-CEF8-AE76-1EA9-E80051346047}" dt="2024-07-26T13:30:21.736" v="1195"/>
          <ac:picMkLst>
            <pc:docMk/>
            <pc:sldMk cId="587779027" sldId="2324"/>
            <ac:picMk id="3" creationId="{2DF495E2-828D-7CB1-A991-B88668295ABD}"/>
          </ac:picMkLst>
        </pc:picChg>
        <pc:picChg chg="add mod">
          <ac:chgData name="Wandrille Duchemin" userId="S::wandrille.duchemin@sib.swiss::596953ca-d0e7-4045-97a9-2ed7b88fab1e" providerId="AD" clId="Web-{607D8CA2-CEF8-AE76-1EA9-E80051346047}" dt="2024-07-26T13:30:28.924" v="1197" actId="1076"/>
          <ac:picMkLst>
            <pc:docMk/>
            <pc:sldMk cId="587779027" sldId="2324"/>
            <ac:picMk id="4" creationId="{B3D30F64-F515-E37B-52E9-3A545E95E35A}"/>
          </ac:picMkLst>
        </pc:picChg>
      </pc:sldChg>
      <pc:sldChg chg="addSp delSp modSp add replId">
        <pc:chgData name="Wandrille Duchemin" userId="S::wandrille.duchemin@sib.swiss::596953ca-d0e7-4045-97a9-2ed7b88fab1e" providerId="AD" clId="Web-{607D8CA2-CEF8-AE76-1EA9-E80051346047}" dt="2024-07-26T13:31:18.081" v="1212" actId="1076"/>
        <pc:sldMkLst>
          <pc:docMk/>
          <pc:sldMk cId="1309522069" sldId="2325"/>
        </pc:sldMkLst>
        <pc:spChg chg="mod">
          <ac:chgData name="Wandrille Duchemin" userId="S::wandrille.duchemin@sib.swiss::596953ca-d0e7-4045-97a9-2ed7b88fab1e" providerId="AD" clId="Web-{607D8CA2-CEF8-AE76-1EA9-E80051346047}" dt="2024-07-26T13:30:59.846" v="1206" actId="20577"/>
          <ac:spMkLst>
            <pc:docMk/>
            <pc:sldMk cId="1309522069" sldId="2325"/>
            <ac:spMk id="2" creationId="{BDA98B7F-3A2C-C90F-0510-E05F5944F329}"/>
          </ac:spMkLst>
        </pc:spChg>
        <pc:picChg chg="add mod">
          <ac:chgData name="Wandrille Duchemin" userId="S::wandrille.duchemin@sib.swiss::596953ca-d0e7-4045-97a9-2ed7b88fab1e" providerId="AD" clId="Web-{607D8CA2-CEF8-AE76-1EA9-E80051346047}" dt="2024-07-26T13:31:14.378" v="1211" actId="1076"/>
          <ac:picMkLst>
            <pc:docMk/>
            <pc:sldMk cId="1309522069" sldId="2325"/>
            <ac:picMk id="3" creationId="{6C68E1E5-1459-5A6A-BF94-55E80F9F03A5}"/>
          </ac:picMkLst>
        </pc:picChg>
        <pc:picChg chg="del">
          <ac:chgData name="Wandrille Duchemin" userId="S::wandrille.duchemin@sib.swiss::596953ca-d0e7-4045-97a9-2ed7b88fab1e" providerId="AD" clId="Web-{607D8CA2-CEF8-AE76-1EA9-E80051346047}" dt="2024-07-26T13:30:47.737" v="1199"/>
          <ac:picMkLst>
            <pc:docMk/>
            <pc:sldMk cId="1309522069" sldId="2325"/>
            <ac:picMk id="4" creationId="{B3D30F64-F515-E37B-52E9-3A545E95E35A}"/>
          </ac:picMkLst>
        </pc:picChg>
        <pc:picChg chg="add mod">
          <ac:chgData name="Wandrille Duchemin" userId="S::wandrille.duchemin@sib.swiss::596953ca-d0e7-4045-97a9-2ed7b88fab1e" providerId="AD" clId="Web-{607D8CA2-CEF8-AE76-1EA9-E80051346047}" dt="2024-07-26T13:31:18.081" v="1212" actId="1076"/>
          <ac:picMkLst>
            <pc:docMk/>
            <pc:sldMk cId="1309522069" sldId="2325"/>
            <ac:picMk id="5" creationId="{DB785D77-9E66-C7AD-AFAD-5F18B464B61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F87670A-975B-8A3E-CA1E-1C95318AB1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>
              <a:latin typeface="Corbel" panose="020B0503020204020204" pitchFamily="34" charset="0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AF402A-CBD2-E8BA-AAA8-34E54EAE21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29005-80C1-A548-84CE-9D8F7C27BC60}" type="datetimeFigureOut">
              <a:rPr lang="fr-FR" smtClean="0">
                <a:latin typeface="Corbel" panose="020B0503020204020204" pitchFamily="34" charset="0"/>
              </a:rPr>
              <a:t>29/07/2024</a:t>
            </a:fld>
            <a:endParaRPr lang="fr-FR">
              <a:latin typeface="Corbel" panose="020B0503020204020204" pitchFamily="34" charset="0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918FD6-F4AE-D982-B32D-7F319AFAF6A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>
              <a:latin typeface="Corbel" panose="020B0503020204020204" pitchFamily="34" charset="0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C636B7-0054-2915-21E4-2E5FE70944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A0CD75-09BC-0C48-AAA4-476A4268C9A9}" type="slidenum">
              <a:rPr lang="fr-FR" smtClean="0">
                <a:latin typeface="Corbel" panose="020B0503020204020204" pitchFamily="34" charset="0"/>
              </a:rPr>
              <a:t>‹#›</a:t>
            </a:fld>
            <a:endParaRPr lang="fr-FR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3920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png>
</file>

<file path=ppt/media/image39.jpeg>
</file>

<file path=ppt/media/image4.png>
</file>

<file path=ppt/media/image40.jpeg>
</file>

<file path=ppt/media/image41.jpe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Corbel" panose="020B0503020204020204" pitchFamily="34" charset="0"/>
              </a:defRPr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Corbel" panose="020B0503020204020204" pitchFamily="34" charset="0"/>
              </a:defRPr>
            </a:lvl1pPr>
          </a:lstStyle>
          <a:p>
            <a:fld id="{252EF52D-CFFC-FA47-BBAF-74B3994A70AD}" type="datetimeFigureOut">
              <a:rPr lang="fr-FR" smtClean="0"/>
              <a:pPr/>
              <a:t>29/07/2024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Corbel" panose="020B0503020204020204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Corbel" panose="020B0503020204020204" pitchFamily="34" charset="0"/>
              </a:defRPr>
            </a:lvl1pPr>
          </a:lstStyle>
          <a:p>
            <a:fld id="{170F0992-BC5E-544C-9AC1-207704CC8F47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885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1368100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4574975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483819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9246420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9172930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6854718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8645287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5337846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2713880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7031204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443425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052092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406969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41394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821083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8854065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955432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761386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182206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0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2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0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2.sv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6">
            <a:extLst>
              <a:ext uri="{FF2B5EF4-FFF2-40B4-BE49-F238E27FC236}">
                <a16:creationId xmlns:a16="http://schemas.microsoft.com/office/drawing/2014/main" id="{D6A4036E-D85D-A184-409E-2273352F1C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0477"/>
          <a:stretch/>
        </p:blipFill>
        <p:spPr>
          <a:xfrm rot="5400000">
            <a:off x="6516289" y="666647"/>
            <a:ext cx="6323119" cy="502830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84A197B-42EE-7E36-CA2A-208BE5C878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812" y="3053222"/>
            <a:ext cx="6817301" cy="1309483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400" b="0" i="0">
                <a:latin typeface="+mj-lt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3413D0-F0C5-B0D1-C1C4-682D69D9B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0813" y="2483568"/>
            <a:ext cx="6817300" cy="42620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tx1"/>
                </a:solidFill>
                <a:latin typeface="+mn-lt"/>
                <a:cs typeface="Gill Sans" panose="020B05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SUB-TITLE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04F84F-F1E5-7B79-33D4-5383FF6BE8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3913" y="520351"/>
            <a:ext cx="2727302" cy="1311202"/>
          </a:xfrm>
          <a:prstGeom prst="rect">
            <a:avLst/>
          </a:prstGeom>
        </p:spPr>
      </p:pic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73E26040-493B-53F9-2620-DDFB0901DE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1163" y="5355033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/>
            </a:lvl1pPr>
          </a:lstStyle>
          <a:p>
            <a:pPr lvl="0"/>
            <a:r>
              <a:rPr lang="en-GB" noProof="0" dirty="0"/>
              <a:t>Date and location</a:t>
            </a:r>
          </a:p>
        </p:txBody>
      </p:sp>
      <p:pic>
        <p:nvPicPr>
          <p:cNvPr id="7" name="Image 8">
            <a:extLst>
              <a:ext uri="{FF2B5EF4-FFF2-40B4-BE49-F238E27FC236}">
                <a16:creationId xmlns:a16="http://schemas.microsoft.com/office/drawing/2014/main" id="{EC5E4898-5706-F441-9C38-D0C7D97D52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1472"/>
          <a:stretch/>
        </p:blipFill>
        <p:spPr>
          <a:xfrm rot="10800000" flipV="1">
            <a:off x="5217759" y="1525932"/>
            <a:ext cx="4193535" cy="1492608"/>
          </a:xfrm>
          <a:prstGeom prst="rect">
            <a:avLst/>
          </a:prstGeom>
        </p:spPr>
      </p:pic>
      <p:sp>
        <p:nvSpPr>
          <p:cNvPr id="9" name="Espace réservé du texte 4">
            <a:extLst>
              <a:ext uri="{FF2B5EF4-FFF2-40B4-BE49-F238E27FC236}">
                <a16:creationId xmlns:a16="http://schemas.microsoft.com/office/drawing/2014/main" id="{53090551-4FA3-8BD4-932A-287498CAB2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0812" y="5066270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en-GB" noProof="0" dirty="0"/>
              <a:t>Author, Group name </a:t>
            </a:r>
          </a:p>
        </p:txBody>
      </p:sp>
      <p:pic>
        <p:nvPicPr>
          <p:cNvPr id="5" name="Picture 4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1C19E4D0-3074-51FB-06DC-4C49BD099F2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12" y="6163222"/>
            <a:ext cx="1054917" cy="50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55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figures with em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B310AEF-E302-7CA7-22FA-C063913AC3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10" name="Rectangle : coins arrondis 1">
            <a:extLst>
              <a:ext uri="{FF2B5EF4-FFF2-40B4-BE49-F238E27FC236}">
                <a16:creationId xmlns:a16="http://schemas.microsoft.com/office/drawing/2014/main" id="{C518B50C-3518-E963-7EB2-CF27A10646B9}"/>
              </a:ext>
            </a:extLst>
          </p:cNvPr>
          <p:cNvSpPr/>
          <p:nvPr userDrawn="1"/>
        </p:nvSpPr>
        <p:spPr>
          <a:xfrm>
            <a:off x="838200" y="1101600"/>
            <a:ext cx="5043534" cy="2417275"/>
          </a:xfrm>
          <a:prstGeom prst="roundRect">
            <a:avLst>
              <a:gd name="adj" fmla="val 544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1" name="Rectangle : coins arrondis 2">
            <a:extLst>
              <a:ext uri="{FF2B5EF4-FFF2-40B4-BE49-F238E27FC236}">
                <a16:creationId xmlns:a16="http://schemas.microsoft.com/office/drawing/2014/main" id="{AF7FFA4B-45D7-B7FA-6B0D-442AB264A084}"/>
              </a:ext>
            </a:extLst>
          </p:cNvPr>
          <p:cNvSpPr/>
          <p:nvPr userDrawn="1"/>
        </p:nvSpPr>
        <p:spPr>
          <a:xfrm>
            <a:off x="6310265" y="1101600"/>
            <a:ext cx="5043535" cy="2417275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Rectangle : coins arrondis 6">
            <a:extLst>
              <a:ext uri="{FF2B5EF4-FFF2-40B4-BE49-F238E27FC236}">
                <a16:creationId xmlns:a16="http://schemas.microsoft.com/office/drawing/2014/main" id="{DF00A995-522B-4021-102B-BCBD0FD9DCE3}"/>
              </a:ext>
            </a:extLst>
          </p:cNvPr>
          <p:cNvSpPr/>
          <p:nvPr userDrawn="1"/>
        </p:nvSpPr>
        <p:spPr>
          <a:xfrm>
            <a:off x="838200" y="3839175"/>
            <a:ext cx="5043534" cy="2417275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2"/>
              </a:solidFill>
            </a:endParaRPr>
          </a:p>
        </p:txBody>
      </p:sp>
      <p:sp>
        <p:nvSpPr>
          <p:cNvPr id="13" name="Rectangle : coins arrondis 7">
            <a:extLst>
              <a:ext uri="{FF2B5EF4-FFF2-40B4-BE49-F238E27FC236}">
                <a16:creationId xmlns:a16="http://schemas.microsoft.com/office/drawing/2014/main" id="{7816F90A-A539-B087-965E-1578FF34D6E7}"/>
              </a:ext>
            </a:extLst>
          </p:cNvPr>
          <p:cNvSpPr/>
          <p:nvPr userDrawn="1"/>
        </p:nvSpPr>
        <p:spPr>
          <a:xfrm>
            <a:off x="6310265" y="3839175"/>
            <a:ext cx="5043535" cy="2417275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558C04-A85E-141F-D30C-22896D9189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BF415C-547B-26E1-70E8-BB6C2005A4C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20786" y="1206131"/>
            <a:ext cx="4678363" cy="220821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CA972A6-C18B-E653-4933-08A90C461B6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2851" y="1206131"/>
            <a:ext cx="4678363" cy="2208212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8EEE2428-489D-DF92-9019-A2F54EF7ED2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020786" y="3943706"/>
            <a:ext cx="4678363" cy="220821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635DDFA-F6B7-A5DC-0F14-CB6A0C903E2B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492851" y="3943706"/>
            <a:ext cx="4678363" cy="2208212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8951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B9D6A197-143B-AEFD-829C-A370B9E48C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2831686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77F1758D-FA39-78AD-05BA-1F0701430BD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9679579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8AD1FA9F-FAA3-CC60-961C-DDECEC3D8E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3427515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7EB932D8-947A-D8D7-D24E-FCAC4FA07BB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7779767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40B52BE3-5107-0A54-7B28-79B3E81F8D4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185301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A9BFEC0-5DA3-56C2-248F-D500D2FE83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896185D-C189-43C8-56F0-DC714250B9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112190F2-119D-1880-693A-C35BB81F9E5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428915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A9BFEC0-5DA3-56C2-248F-D500D2FE83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29F137C-E460-9399-CD33-4A2C4360A8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83BA3B39-EAE1-433A-6A33-289E6A2626E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868739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F0CCA9F-64B1-86D3-B610-B2B226EAAF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Image 5">
            <a:extLst>
              <a:ext uri="{FF2B5EF4-FFF2-40B4-BE49-F238E27FC236}">
                <a16:creationId xmlns:a16="http://schemas.microsoft.com/office/drawing/2014/main" id="{362E6140-FFAE-26F1-DE48-719AB018F1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8E097653-5197-A0E7-0D0F-5503D8FF9E9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53981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364D93-5897-7C43-6A16-6A175307F4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A510E9E1-90A9-831D-C2F6-C212AB9CE9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9E9BDC3A-E9DB-753C-35A5-4FAB18E7EB9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2193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3413D0-F0C5-B0D1-C1C4-682D69D9B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0813" y="2481027"/>
            <a:ext cx="5685187" cy="42620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tx1"/>
                </a:solidFill>
                <a:latin typeface="Corbel" panose="020B0503020204020204" pitchFamily="34" charset="0"/>
                <a:cs typeface="Gill Sans" panose="020B05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SUB-TITLE</a:t>
            </a:r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F880213D-89B1-3800-87F3-0045D35E0A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15213" y="0"/>
            <a:ext cx="4776787" cy="68580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04F84F-F1E5-7B79-33D4-5383FF6BE8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3913" y="520351"/>
            <a:ext cx="2727302" cy="1311202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6174D3E9-3CB8-1293-F324-12517D2E2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813" y="3052800"/>
            <a:ext cx="6817301" cy="1309483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GB" sz="4400" b="0" i="0" kern="1200" noProof="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Gill Sans" panose="020B0502020104020203" pitchFamily="34" charset="-79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14BD102C-AA50-9B30-F804-3089D180E7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1164" y="5351168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/>
            </a:lvl1pPr>
          </a:lstStyle>
          <a:p>
            <a:pPr lvl="0"/>
            <a:r>
              <a:rPr lang="en-GB" noProof="0" dirty="0"/>
              <a:t>Date and location</a:t>
            </a:r>
          </a:p>
        </p:txBody>
      </p:sp>
      <p:sp>
        <p:nvSpPr>
          <p:cNvPr id="9" name="Espace réservé du texte 4">
            <a:extLst>
              <a:ext uri="{FF2B5EF4-FFF2-40B4-BE49-F238E27FC236}">
                <a16:creationId xmlns:a16="http://schemas.microsoft.com/office/drawing/2014/main" id="{F42A1719-D5FD-C104-F48D-FEF55559DE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0813" y="5062405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en-GB" noProof="0" dirty="0"/>
              <a:t>Author, Group name </a:t>
            </a:r>
          </a:p>
        </p:txBody>
      </p:sp>
      <p:pic>
        <p:nvPicPr>
          <p:cNvPr id="11" name="Picture 10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6DAA9095-74D9-EEBF-5F10-15053C77C26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12" y="6163222"/>
            <a:ext cx="1054917" cy="50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16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EA09CA-36EE-F3C0-0BBA-9FB96C243F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488ACDC-796B-3D38-6C7C-66BA405ADC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91B84487-9C16-DBA9-4F45-D4B5DB2A760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674380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45D891C-6969-239C-3B65-2BC05D1B9A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C751B8-43CB-171F-4934-1C39A27CCA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477279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D55CDB6B-0D3D-B6B1-5274-D76EBD678D4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0BF0361-23BE-604D-00BB-68E4E829AD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330512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131A041-7A2D-5DF0-312F-374FCDE3D8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08B731-9BD9-0580-0F24-09E82AA023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5968145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6" name="Image 4">
            <a:extLst>
              <a:ext uri="{FF2B5EF4-FFF2-40B4-BE49-F238E27FC236}">
                <a16:creationId xmlns:a16="http://schemas.microsoft.com/office/drawing/2014/main" id="{DB7CC7CD-36EB-30C0-7B63-92EB9A5C875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6E255D-7155-3DC1-36A0-05461143B5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4373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7" name="Image 5">
            <a:extLst>
              <a:ext uri="{FF2B5EF4-FFF2-40B4-BE49-F238E27FC236}">
                <a16:creationId xmlns:a16="http://schemas.microsoft.com/office/drawing/2014/main" id="{A19DB2DF-140E-EF43-5DCB-97E0C30206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0188F5-35F8-C73A-64F2-4F36B578CD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78742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300753F-C3F4-96FF-61E0-FF10ABF958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7C887E9-A174-8EE3-D419-4E1096196E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AA2DAFB6-4120-0157-845E-2198873243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0A31A2BD-9D88-F08D-D109-40987069C72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510015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300753F-C3F4-96FF-61E0-FF10ABF958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7C887E9-A174-8EE3-D419-4E1096196E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B28834-2377-2BA6-AA40-B17CFC2B560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2C58EF55-DFB6-1CAE-C474-F8D0E76AF9D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967742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F408574-C683-1985-6632-7A59AB94C9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9110A95F-7C10-1EBE-E254-51B73F31C2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B046564C-405C-D92E-9921-39F8C498F13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24F84300-D50C-CC9A-515D-1C7A50D2F46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220906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DFDA38C-E54D-EE2E-3D3D-3473EB2C45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F1162257-C28A-4867-07F4-ED60C0E7A9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2D711CD7-613C-60AE-8C72-DA243741090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D732CC7-0FDE-D811-EDB1-AB646764A78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6274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37F542CB-EF84-68BA-9A50-B6575183E8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39011322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0E56CA-9C63-7C92-E3C4-6C836C2F29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B61C4734-C773-C156-A090-61CE06CB75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20FF58A-BBC7-12B7-1C2F-482012CE48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C42C692-4841-FFF1-E1C0-1752D1F5667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609264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B6083AA-D0FC-9F66-C26A-720F1CB281E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6EDCA-745B-8829-5AD1-A11B03FE14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25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7CB0CE7-DE33-88EE-3423-A4C2C7690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39D1BED-4DD7-EE8D-19B6-DD064B0A9D2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Rectangle : coins arrondis 7">
            <a:extLst>
              <a:ext uri="{FF2B5EF4-FFF2-40B4-BE49-F238E27FC236}">
                <a16:creationId xmlns:a16="http://schemas.microsoft.com/office/drawing/2014/main" id="{C024A53D-C380-52AE-2506-8FECF914876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6" name="Espace réservé du texte 11">
            <a:extLst>
              <a:ext uri="{FF2B5EF4-FFF2-40B4-BE49-F238E27FC236}">
                <a16:creationId xmlns:a16="http://schemas.microsoft.com/office/drawing/2014/main" id="{F1FC30D3-09BA-9EBC-E24F-AA6E2EAB362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06" y="2196136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ysClr val="windowText" lastClr="000000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9002916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5" name="Image 6">
            <a:extLst>
              <a:ext uri="{FF2B5EF4-FFF2-40B4-BE49-F238E27FC236}">
                <a16:creationId xmlns:a16="http://schemas.microsoft.com/office/drawing/2014/main" id="{E52BFDE3-65C6-2516-9801-08DE82B1FA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85C4DD-5280-6381-0242-CE01F22BA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954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3" name="Image 4">
            <a:extLst>
              <a:ext uri="{FF2B5EF4-FFF2-40B4-BE49-F238E27FC236}">
                <a16:creationId xmlns:a16="http://schemas.microsoft.com/office/drawing/2014/main" id="{7C1E8E5C-3149-CFAB-E714-FEC68CD2CD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558C21-10BC-317A-A65D-2A6A57ACBF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0160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91C01C6B-AFA9-4E83-E39B-4B28EDC8DB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1329B1-5601-90DB-DAC1-279A701A2E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8828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94396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6471EAE6-704C-C3B2-B0BC-CFA343DD3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4876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384EE32-F3B8-6076-4095-E8334D9BA78C}"/>
              </a:ext>
            </a:extLst>
          </p:cNvPr>
          <p:cNvSpPr/>
          <p:nvPr userDrawn="1"/>
        </p:nvSpPr>
        <p:spPr>
          <a:xfrm>
            <a:off x="0" y="5284640"/>
            <a:ext cx="12192000" cy="16238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5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6062E67-AA0B-A006-FEB6-F218A58AA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912"/>
          <a:stretch/>
        </p:blipFill>
        <p:spPr>
          <a:xfrm>
            <a:off x="11137315" y="6034572"/>
            <a:ext cx="927686" cy="711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8B5F9D4-7747-ADCB-E6C1-49ADA04EA204}"/>
              </a:ext>
            </a:extLst>
          </p:cNvPr>
          <p:cNvSpPr/>
          <p:nvPr userDrawn="1"/>
        </p:nvSpPr>
        <p:spPr>
          <a:xfrm>
            <a:off x="2690526" y="4878538"/>
            <a:ext cx="430924" cy="3556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5DDB00A-3875-C6F7-B196-88BE08F200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5537693"/>
            <a:ext cx="9144000" cy="558871"/>
          </a:xfrm>
        </p:spPr>
        <p:txBody>
          <a:bodyPr anchor="ctr">
            <a:noAutofit/>
          </a:bodyPr>
          <a:lstStyle>
            <a:lvl1pPr algn="ctr">
              <a:defRPr sz="3200" b="1" i="0"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 dirty="0"/>
              <a:t>Text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1115183-FACE-268A-57F0-F265985C2F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6098544"/>
            <a:ext cx="9144000" cy="2918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0" i="0" spc="3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Sub-title</a:t>
            </a:r>
          </a:p>
        </p:txBody>
      </p:sp>
      <p:pic>
        <p:nvPicPr>
          <p:cNvPr id="13" name="Picture 12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7929F3CA-82E7-6DD2-D615-F777D5A06B7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2399" y="6099221"/>
            <a:ext cx="1291994" cy="62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830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81581" y="139604"/>
            <a:ext cx="8348263" cy="73989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374358839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5488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1DB113ED-E4E6-4F61-AFF2-2D6137F50F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27200427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24674" y="1010137"/>
            <a:ext cx="11142653" cy="499349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1pPr>
            <a:lvl2pPr marL="266700" indent="0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None/>
              <a:defRPr sz="2000" i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2pPr>
            <a:lvl3pPr marL="449263" indent="0">
              <a:buClr>
                <a:schemeClr val="tx1">
                  <a:lumMod val="85000"/>
                  <a:lumOff val="15000"/>
                </a:schemeClr>
              </a:buClr>
              <a:buNone/>
              <a:defRPr sz="1800" i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3pPr>
            <a:lvl4pPr marL="623887" indent="0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None/>
              <a:defRPr sz="1600" i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4pPr>
            <a:lvl5pPr marL="1346200" indent="-274638">
              <a:defRPr sz="12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" name="Titre 1"/>
          <p:cNvSpPr>
            <a:spLocks noGrp="1"/>
          </p:cNvSpPr>
          <p:nvPr>
            <p:ph type="ctrTitle"/>
          </p:nvPr>
        </p:nvSpPr>
        <p:spPr>
          <a:xfrm>
            <a:off x="344668" y="344402"/>
            <a:ext cx="10572291" cy="387798"/>
          </a:xfrm>
          <a:prstGeom prst="rect">
            <a:avLst/>
          </a:prstGeom>
        </p:spPr>
        <p:txBody>
          <a:bodyPr wrap="square" lIns="14400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2800" b="0" kern="1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71553985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24674" y="1010137"/>
            <a:ext cx="11142653" cy="4993491"/>
          </a:xfrm>
          <a:prstGeom prst="rect">
            <a:avLst/>
          </a:prstGeom>
        </p:spPr>
        <p:txBody>
          <a:bodyPr lIns="0" tIns="0" rIns="0" bIns="0"/>
          <a:lstStyle>
            <a:lvl1pPr marL="266700" indent="-266700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1pPr>
            <a:lvl2pPr marL="449263" indent="-182563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Char char="•"/>
              <a:defRPr sz="2000" i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2pPr>
            <a:lvl3pPr marL="623888" indent="-174625">
              <a:buClr>
                <a:schemeClr val="tx1">
                  <a:lumMod val="85000"/>
                  <a:lumOff val="15000"/>
                </a:schemeClr>
              </a:buClr>
              <a:defRPr sz="1800" i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3pPr>
            <a:lvl4pPr marL="806450" indent="-182563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Char char="-"/>
              <a:defRPr sz="1600" i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4pPr>
            <a:lvl5pPr marL="1346200" indent="-274638">
              <a:defRPr sz="12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5" name="Titre 1"/>
          <p:cNvSpPr>
            <a:spLocks noGrp="1"/>
          </p:cNvSpPr>
          <p:nvPr>
            <p:ph type="ctrTitle"/>
          </p:nvPr>
        </p:nvSpPr>
        <p:spPr>
          <a:xfrm>
            <a:off x="344668" y="344402"/>
            <a:ext cx="10590904" cy="387798"/>
          </a:xfrm>
          <a:prstGeom prst="rect">
            <a:avLst/>
          </a:prstGeom>
        </p:spPr>
        <p:txBody>
          <a:bodyPr wrap="square" lIns="14400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2800" b="0" kern="1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3396503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6000" y="2204864"/>
            <a:ext cx="10800000" cy="324036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GB" noProof="0" dirty="0"/>
              <a:t>Sub-section title</a:t>
            </a:r>
          </a:p>
        </p:txBody>
      </p:sp>
      <p:pic>
        <p:nvPicPr>
          <p:cNvPr id="3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1"/>
            <a:ext cx="12192000" cy="839665"/>
          </a:xfrm>
          <a:prstGeom prst="rect">
            <a:avLst/>
          </a:prstGeom>
        </p:spPr>
      </p:pic>
      <p:cxnSp>
        <p:nvCxnSpPr>
          <p:cNvPr id="4" name="Connecteur droit 9"/>
          <p:cNvCxnSpPr/>
          <p:nvPr userDrawn="1"/>
        </p:nvCxnSpPr>
        <p:spPr>
          <a:xfrm>
            <a:off x="0" y="975600"/>
            <a:ext cx="12192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Connecteur droit 10"/>
          <p:cNvCxnSpPr/>
          <p:nvPr userDrawn="1"/>
        </p:nvCxnSpPr>
        <p:spPr>
          <a:xfrm>
            <a:off x="0" y="1818000"/>
            <a:ext cx="12192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929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1"/>
            <a:ext cx="12192000" cy="839665"/>
          </a:xfrm>
          <a:prstGeom prst="rect">
            <a:avLst/>
          </a:prstGeom>
        </p:spPr>
      </p:pic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3504000" y="2988000"/>
            <a:ext cx="768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4" name="Espace réservé du texte 12"/>
          <p:cNvSpPr>
            <a:spLocks noGrp="1"/>
          </p:cNvSpPr>
          <p:nvPr>
            <p:ph type="body" sz="quarter" idx="11" hasCustomPrompt="1"/>
          </p:nvPr>
        </p:nvSpPr>
        <p:spPr>
          <a:xfrm>
            <a:off x="3504000" y="3888000"/>
            <a:ext cx="768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5" name="Espace réservé du texte 12"/>
          <p:cNvSpPr>
            <a:spLocks noGrp="1"/>
          </p:cNvSpPr>
          <p:nvPr>
            <p:ph type="body" sz="quarter" idx="12" hasCustomPrompt="1"/>
          </p:nvPr>
        </p:nvSpPr>
        <p:spPr>
          <a:xfrm>
            <a:off x="3504000" y="4786322"/>
            <a:ext cx="768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Section title</a:t>
            </a:r>
          </a:p>
        </p:txBody>
      </p:sp>
      <p:sp>
        <p:nvSpPr>
          <p:cNvPr id="16" name="Espace réservé du texte 12"/>
          <p:cNvSpPr>
            <a:spLocks noGrp="1"/>
          </p:cNvSpPr>
          <p:nvPr>
            <p:ph type="body" sz="quarter" idx="13" hasCustomPrompt="1"/>
          </p:nvPr>
        </p:nvSpPr>
        <p:spPr>
          <a:xfrm>
            <a:off x="3504000" y="5688000"/>
            <a:ext cx="768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Section title</a:t>
            </a:r>
          </a:p>
        </p:txBody>
      </p:sp>
      <p:sp>
        <p:nvSpPr>
          <p:cNvPr id="17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3504000" y="2088000"/>
            <a:ext cx="7680000" cy="720000"/>
          </a:xfrm>
        </p:spPr>
        <p:txBody>
          <a:bodyPr anchor="ctr" anchorCtr="0"/>
          <a:lstStyle>
            <a:lvl1pPr>
              <a:defRPr sz="2000" b="1">
                <a:solidFill>
                  <a:srgbClr val="E30613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cxnSp>
        <p:nvCxnSpPr>
          <p:cNvPr id="10" name="Connecteur droit 9"/>
          <p:cNvCxnSpPr/>
          <p:nvPr userDrawn="1"/>
        </p:nvCxnSpPr>
        <p:spPr>
          <a:xfrm>
            <a:off x="0" y="975600"/>
            <a:ext cx="12192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0" y="1818000"/>
            <a:ext cx="12192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itre 1"/>
          <p:cNvSpPr>
            <a:spLocks noGrp="1"/>
          </p:cNvSpPr>
          <p:nvPr>
            <p:ph type="title" hasCustomPrompt="1"/>
          </p:nvPr>
        </p:nvSpPr>
        <p:spPr>
          <a:xfrm>
            <a:off x="672000" y="404665"/>
            <a:ext cx="108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230864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4A197B-42EE-7E36-CA2A-208BE5C878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87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9A746E69-DEDB-F5B5-CAF6-095827C42B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1548055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DC2582AC-69EE-6A66-007B-371C19BB5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1556764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9DB7C-CCD5-2762-99F6-9387BFF5EB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BFD76F-4B2D-8AFE-0E41-04FBC8DBB5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1819275"/>
            <a:ext cx="10515600" cy="4351338"/>
          </a:xfrm>
        </p:spPr>
        <p:txBody>
          <a:bodyPr/>
          <a:lstStyle>
            <a:lvl2pPr marL="358775" indent="-358775">
              <a:buFontTx/>
              <a:buBlip>
                <a:blip r:embed="rId3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669925" indent="-304800">
              <a:buFontTx/>
              <a:buBlip>
                <a:blip r:embed="rId3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34059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4F1E9F87-214B-A780-CA56-3B0F35E5CEC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1" y="1816100"/>
            <a:ext cx="5181600" cy="435133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2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71D74064-9855-E307-BE4C-FF1AC6C9FAD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72199" y="1816100"/>
            <a:ext cx="5181600" cy="435133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2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Third level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4096A7F-17E3-1944-DBB4-18263DE8D95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934A60-C3FD-F1F7-C71C-505AC974F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246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image" Target="../media/image2.pn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itre 1">
            <a:extLst>
              <a:ext uri="{FF2B5EF4-FFF2-40B4-BE49-F238E27FC236}">
                <a16:creationId xmlns:a16="http://schemas.microsoft.com/office/drawing/2014/main" id="{D52C7C54-A67B-7C6C-795D-7EEC864AB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/>
          <a:p>
            <a:r>
              <a:rPr lang="en-GB" noProof="0" dirty="0"/>
              <a:t>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E1AC6A1-85F6-E8C4-97DE-B8C5FC3D5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5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5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1689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51" r:id="rId2"/>
    <p:sldLayoutId id="2147483704" r:id="rId3"/>
    <p:sldLayoutId id="2147483752" r:id="rId4"/>
    <p:sldLayoutId id="2147483705" r:id="rId5"/>
    <p:sldLayoutId id="2147483703" r:id="rId6"/>
    <p:sldLayoutId id="2147483685" r:id="rId7"/>
    <p:sldLayoutId id="2147483751" r:id="rId8"/>
    <p:sldLayoutId id="2147483652" r:id="rId9"/>
    <p:sldLayoutId id="2147483715" r:id="rId10"/>
    <p:sldLayoutId id="2147483717" r:id="rId11"/>
    <p:sldLayoutId id="2147483753" r:id="rId12"/>
    <p:sldLayoutId id="2147483722" r:id="rId13"/>
    <p:sldLayoutId id="2147483734" r:id="rId14"/>
    <p:sldLayoutId id="2147483739" r:id="rId15"/>
    <p:sldLayoutId id="2147483755" r:id="rId16"/>
    <p:sldLayoutId id="2147483754" r:id="rId17"/>
    <p:sldLayoutId id="2147483756" r:id="rId18"/>
    <p:sldLayoutId id="2147483757" r:id="rId19"/>
    <p:sldLayoutId id="2147483758" r:id="rId20"/>
    <p:sldLayoutId id="2147483728" r:id="rId21"/>
    <p:sldLayoutId id="2147483759" r:id="rId22"/>
    <p:sldLayoutId id="2147483729" r:id="rId23"/>
    <p:sldLayoutId id="2147483736" r:id="rId24"/>
    <p:sldLayoutId id="2147483741" r:id="rId25"/>
    <p:sldLayoutId id="2147483761" r:id="rId26"/>
    <p:sldLayoutId id="2147483760" r:id="rId27"/>
    <p:sldLayoutId id="2147483762" r:id="rId28"/>
    <p:sldLayoutId id="2147483763" r:id="rId29"/>
    <p:sldLayoutId id="2147483764" r:id="rId30"/>
    <p:sldLayoutId id="2147483732" r:id="rId31"/>
    <p:sldLayoutId id="2147483765" r:id="rId32"/>
    <p:sldLayoutId id="2147483733" r:id="rId33"/>
    <p:sldLayoutId id="2147483738" r:id="rId34"/>
    <p:sldLayoutId id="2147483743" r:id="rId35"/>
    <p:sldLayoutId id="2147483655" r:id="rId36"/>
    <p:sldLayoutId id="2147483766" r:id="rId37"/>
    <p:sldLayoutId id="2147483767" r:id="rId38"/>
    <p:sldLayoutId id="2147483768" r:id="rId39"/>
    <p:sldLayoutId id="2147483769" r:id="rId40"/>
    <p:sldLayoutId id="2147483770" r:id="rId41"/>
    <p:sldLayoutId id="2147483771" r:id="rId42"/>
    <p:sldLayoutId id="2147483772" r:id="rId43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+mj-lt"/>
          <a:ea typeface="Verdana" panose="020B0604030504040204" pitchFamily="34" charset="0"/>
          <a:cs typeface="Gill Sans" panose="020B0502020104020203" pitchFamily="34" charset="-79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SzPct val="70000"/>
        <a:buFont typeface="Arial" panose="020B0604020202020204" pitchFamily="34" charset="0"/>
        <a:buNone/>
        <a:tabLst/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1pPr>
      <a:lvl2pPr marL="358775" indent="-358775" algn="l" defTabSz="914400" rtl="0" eaLnBrk="1" latinLnBrk="0" hangingPunct="1">
        <a:lnSpc>
          <a:spcPct val="90000"/>
        </a:lnSpc>
        <a:spcBef>
          <a:spcPts val="500"/>
        </a:spcBef>
        <a:buSzPct val="70000"/>
        <a:buFontTx/>
        <a:buBlip>
          <a:blip r:embed="rId46"/>
        </a:buBlip>
        <a:tabLst/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2pPr>
      <a:lvl3pPr marL="358775" indent="-358775" algn="l" defTabSz="914400" rtl="0" eaLnBrk="1" latinLnBrk="0" hangingPunct="1">
        <a:lnSpc>
          <a:spcPct val="90000"/>
        </a:lnSpc>
        <a:spcBef>
          <a:spcPts val="500"/>
        </a:spcBef>
        <a:buSzPct val="70000"/>
        <a:buFontTx/>
        <a:buBlip>
          <a:blip r:embed="rId46"/>
        </a:buBlip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3pPr>
      <a:lvl4pPr marL="358775" indent="0" algn="l" defTabSz="914400" rtl="0" eaLnBrk="1" latinLnBrk="0" hangingPunct="1">
        <a:lnSpc>
          <a:spcPct val="90000"/>
        </a:lnSpc>
        <a:spcBef>
          <a:spcPts val="500"/>
        </a:spcBef>
        <a:buSzPct val="70000"/>
        <a:buFont typeface="Arial" panose="020B0604020202020204" pitchFamily="34" charset="0"/>
        <a:buNone/>
        <a:defRPr sz="1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4pPr>
      <a:lvl5pPr marL="358775" indent="0" algn="l" defTabSz="914400" rtl="0" eaLnBrk="1" latinLnBrk="0" hangingPunct="1">
        <a:lnSpc>
          <a:spcPct val="90000"/>
        </a:lnSpc>
        <a:spcBef>
          <a:spcPts val="500"/>
        </a:spcBef>
        <a:buSzPct val="70000"/>
        <a:buFont typeface="Arial" panose="020B0604020202020204" pitchFamily="34" charset="0"/>
        <a:buNone/>
        <a:defRPr sz="10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oinformatics.babraham.ac.uk/projects/fastqc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ultiqc.info&#8203;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1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C1575-BA47-27AF-7812-F767C893F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Introduction to RNA-</a:t>
            </a:r>
            <a:r>
              <a:rPr lang="en-GB" dirty="0" err="1">
                <a:ea typeface="Verdana"/>
                <a:cs typeface="Gill Sans"/>
              </a:rPr>
              <a:t>Seq</a:t>
            </a:r>
            <a:r>
              <a:rPr lang="en-GB" dirty="0">
                <a:ea typeface="Verdana"/>
                <a:cs typeface="Gill Sans"/>
              </a:rPr>
              <a:t>: Quality Control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0A2170-98B9-D0B4-6CB7-41B92028DEB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0812" y="5066270"/>
            <a:ext cx="5010149" cy="56878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dirty="0">
                <a:ea typeface="Tahoma"/>
                <a:cs typeface="Gill Sans Light"/>
              </a:rPr>
              <a:t>Wandrille Duchemin</a:t>
            </a:r>
            <a:endParaRPr lang="en-US" dirty="0"/>
          </a:p>
        </p:txBody>
      </p:sp>
      <p:pic>
        <p:nvPicPr>
          <p:cNvPr id="8" name="Picture 7" descr="A red line drawing of a person&#10;&#10;Description automatically generated">
            <a:extLst>
              <a:ext uri="{FF2B5EF4-FFF2-40B4-BE49-F238E27FC236}">
                <a16:creationId xmlns:a16="http://schemas.microsoft.com/office/drawing/2014/main" id="{22F25DA9-24E9-A4F5-6179-91D46B8FDBB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0767" y="4037439"/>
            <a:ext cx="994837" cy="92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97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"Raw data": FASTQ format - PHRED +33/+64</a:t>
            </a:r>
            <a:endParaRPr lang="en-GB" dirty="0"/>
          </a:p>
        </p:txBody>
      </p:sp>
      <p:pic>
        <p:nvPicPr>
          <p:cNvPr id="4" name="Picture 3" descr="A table of numbers and symbols&#10;&#10;Description automatically generated">
            <a:extLst>
              <a:ext uri="{FF2B5EF4-FFF2-40B4-BE49-F238E27FC236}">
                <a16:creationId xmlns:a16="http://schemas.microsoft.com/office/drawing/2014/main" id="{46EF8C26-EFCE-AB58-162B-850B84029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019175"/>
            <a:ext cx="9144000" cy="48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47043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Quality Control of FASTQ files with </a:t>
            </a:r>
            <a:r>
              <a:rPr lang="en-GB" dirty="0" err="1">
                <a:ea typeface="Verdana"/>
                <a:cs typeface="Gill Sans"/>
              </a:rPr>
              <a:t>fastqQC</a:t>
            </a:r>
            <a:endParaRPr lang="en-GB" dirty="0" err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DD59A4-94D6-7730-3F76-49F7A9906CEA}"/>
              </a:ext>
            </a:extLst>
          </p:cNvPr>
          <p:cNvSpPr txBox="1"/>
          <p:nvPr/>
        </p:nvSpPr>
        <p:spPr>
          <a:xfrm>
            <a:off x="735105" y="1165411"/>
            <a:ext cx="10210800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Helps spot problems in the sequencer or in starting library material</a:t>
            </a:r>
          </a:p>
          <a:p>
            <a:endParaRPr lang="en-US" sz="2400" dirty="0"/>
          </a:p>
          <a:p>
            <a:r>
              <a:rPr lang="en-US" sz="2400" dirty="0">
                <a:ea typeface="+mn-lt"/>
                <a:cs typeface="+mn-lt"/>
                <a:hlinkClick r:id="rId3"/>
              </a:rPr>
              <a:t>https://www.bioinformatics.babraham.ac.uk/projects/fastqc/</a:t>
            </a:r>
            <a:endParaRPr lang="en-US" sz="2400">
              <a:ea typeface="+mn-lt"/>
              <a:cs typeface="+mn-lt"/>
            </a:endParaRPr>
          </a:p>
          <a:p>
            <a:endParaRPr lang="en-US" sz="2400" dirty="0"/>
          </a:p>
          <a:p>
            <a:r>
              <a:rPr lang="en-US" sz="2400" err="1"/>
              <a:t>fastqc</a:t>
            </a:r>
            <a:r>
              <a:rPr lang="en-US" sz="2400" dirty="0"/>
              <a:t> generates an html report :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Average quality per position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GC% profile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Adapter presence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…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r>
              <a:rPr lang="en-US" sz="2400" dirty="0"/>
              <a:t>Input formats: </a:t>
            </a:r>
            <a:r>
              <a:rPr lang="en-US" sz="2400" err="1"/>
              <a:t>fastq</a:t>
            </a:r>
            <a:r>
              <a:rPr lang="en-US" sz="2400" dirty="0"/>
              <a:t> (</a:t>
            </a:r>
            <a:r>
              <a:rPr lang="en-US" sz="2400" err="1"/>
              <a:t>gzip</a:t>
            </a:r>
            <a:r>
              <a:rPr lang="en-US" sz="2400" dirty="0"/>
              <a:t>), </a:t>
            </a:r>
            <a:r>
              <a:rPr lang="en-US" sz="2400" err="1"/>
              <a:t>sam</a:t>
            </a:r>
            <a:r>
              <a:rPr lang="en-US" sz="2400" dirty="0"/>
              <a:t>, bam</a:t>
            </a:r>
          </a:p>
        </p:txBody>
      </p:sp>
    </p:spTree>
    <p:extLst>
      <p:ext uri="{BB962C8B-B14F-4D97-AF65-F5344CB8AC3E}">
        <p14:creationId xmlns:p14="http://schemas.microsoft.com/office/powerpoint/2010/main" val="231494269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Combining multiple reports: </a:t>
            </a:r>
            <a:r>
              <a:rPr lang="en-GB" dirty="0" err="1">
                <a:ea typeface="Verdana"/>
                <a:cs typeface="Gill Sans"/>
              </a:rPr>
              <a:t>multiQC</a:t>
            </a:r>
            <a:endParaRPr lang="en-US" dirty="0" err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DD59A4-94D6-7730-3F76-49F7A9906CEA}"/>
              </a:ext>
            </a:extLst>
          </p:cNvPr>
          <p:cNvSpPr txBox="1"/>
          <p:nvPr/>
        </p:nvSpPr>
        <p:spPr>
          <a:xfrm>
            <a:off x="735105" y="1165411"/>
            <a:ext cx="10210800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3200" dirty="0" err="1"/>
              <a:t>fastQC</a:t>
            </a:r>
            <a:r>
              <a:rPr lang="en-US" sz="3200" dirty="0"/>
              <a:t>: 1 report for each </a:t>
            </a:r>
            <a:r>
              <a:rPr lang="en-US" sz="3200" dirty="0" err="1"/>
              <a:t>fastq</a:t>
            </a:r>
            <a:r>
              <a:rPr lang="en-US" sz="3200" dirty="0"/>
              <a:t> file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 err="1">
                <a:ea typeface="+mn-lt"/>
                <a:cs typeface="+mn-lt"/>
              </a:rPr>
              <a:t>MultiQC</a:t>
            </a:r>
            <a:r>
              <a:rPr lang="en-US" sz="3200" dirty="0">
                <a:ea typeface="+mn-lt"/>
                <a:cs typeface="+mn-lt"/>
              </a:rPr>
              <a:t>: combines individual reports in a single file</a:t>
            </a:r>
          </a:p>
          <a:p>
            <a:endParaRPr lang="en-US" sz="2400" dirty="0">
              <a:ea typeface="+mn-lt"/>
              <a:cs typeface="+mn-lt"/>
            </a:endParaRPr>
          </a:p>
          <a:p>
            <a:endParaRPr lang="en-US" sz="2400" dirty="0">
              <a:ea typeface="+mn-lt"/>
              <a:cs typeface="+mn-lt"/>
            </a:endParaRPr>
          </a:p>
          <a:p>
            <a:r>
              <a:rPr lang="en-US" sz="2400" dirty="0">
                <a:ea typeface="+mn-lt"/>
                <a:cs typeface="+mn-lt"/>
                <a:hlinkClick r:id="rId3"/>
              </a:rPr>
              <a:t>https://www.multiqc.info</a:t>
            </a:r>
          </a:p>
          <a:p>
            <a:endParaRPr lang="en-US" sz="2400" dirty="0"/>
          </a:p>
          <a:p>
            <a:r>
              <a:rPr lang="en-US" sz="2400" dirty="0" err="1"/>
              <a:t>MultiQC</a:t>
            </a:r>
            <a:r>
              <a:rPr lang="en-US" sz="2400" dirty="0"/>
              <a:t> also works with other tools outputs: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Trimming outputs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Mapping outputs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12832030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E08FD-7424-0010-8E8A-4B125279A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dirty="0">
                <a:ea typeface="Verdana"/>
                <a:cs typeface="Gill Sans"/>
              </a:rPr>
              <a:t>Practical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256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Per base sequence quality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457141-B4CF-1948-0F2D-F8FE709B6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63" y="1448361"/>
            <a:ext cx="11338111" cy="414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04050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Per tile sequence quality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FEE105-8CFF-5C12-F93D-08CA46C44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130" y="1275186"/>
            <a:ext cx="5932610" cy="4314093"/>
          </a:xfrm>
          <a:prstGeom prst="rect">
            <a:avLst/>
          </a:prstGeom>
        </p:spPr>
      </p:pic>
      <p:pic>
        <p:nvPicPr>
          <p:cNvPr id="5" name="Picture 4" descr="A blue screen with a blue background&#10;&#10;Description automatically generated">
            <a:extLst>
              <a:ext uri="{FF2B5EF4-FFF2-40B4-BE49-F238E27FC236}">
                <a16:creationId xmlns:a16="http://schemas.microsoft.com/office/drawing/2014/main" id="{29251B1A-7C77-5558-7DFB-741D87DA46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761" y="1398752"/>
            <a:ext cx="5932610" cy="41836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84298E-A75E-BCE6-7920-8FDE45C47B2C}"/>
              </a:ext>
            </a:extLst>
          </p:cNvPr>
          <p:cNvSpPr txBox="1"/>
          <p:nvPr/>
        </p:nvSpPr>
        <p:spPr>
          <a:xfrm>
            <a:off x="738907" y="6015167"/>
            <a:ext cx="67056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Only present when the </a:t>
            </a:r>
            <a:r>
              <a:rPr lang="en-US" dirty="0" err="1"/>
              <a:t>fastq</a:t>
            </a:r>
            <a:r>
              <a:rPr lang="en-US" dirty="0"/>
              <a:t> id contains the tile id</a:t>
            </a:r>
          </a:p>
        </p:txBody>
      </p:sp>
    </p:spTree>
    <p:extLst>
      <p:ext uri="{BB962C8B-B14F-4D97-AF65-F5344CB8AC3E}">
        <p14:creationId xmlns:p14="http://schemas.microsoft.com/office/powerpoint/2010/main" val="110564933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Per sequence quality score</a:t>
            </a:r>
            <a:endParaRPr lang="en-US" dirty="0"/>
          </a:p>
        </p:txBody>
      </p:sp>
      <p:pic>
        <p:nvPicPr>
          <p:cNvPr id="4" name="Picture 3" descr="A graph with red lines&#10;&#10;Description automatically generated">
            <a:extLst>
              <a:ext uri="{FF2B5EF4-FFF2-40B4-BE49-F238E27FC236}">
                <a16:creationId xmlns:a16="http://schemas.microsoft.com/office/drawing/2014/main" id="{3F2C37DA-CD9E-2DD2-C40A-5837B3E05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78" y="1229591"/>
            <a:ext cx="5879522" cy="4407477"/>
          </a:xfrm>
          <a:prstGeom prst="rect">
            <a:avLst/>
          </a:prstGeom>
        </p:spPr>
      </p:pic>
      <p:pic>
        <p:nvPicPr>
          <p:cNvPr id="7" name="Picture 6" descr="A graph with a red line&#10;&#10;Description automatically generated">
            <a:extLst>
              <a:ext uri="{FF2B5EF4-FFF2-40B4-BE49-F238E27FC236}">
                <a16:creationId xmlns:a16="http://schemas.microsoft.com/office/drawing/2014/main" id="{1824E4C1-02C8-554E-6E7D-8ABE9882BD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1262064"/>
            <a:ext cx="5879522" cy="434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961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Per base sequence content</a:t>
            </a:r>
            <a:endParaRPr lang="en-US" dirty="0"/>
          </a:p>
        </p:txBody>
      </p:sp>
      <p:pic>
        <p:nvPicPr>
          <p:cNvPr id="3" name="Picture 2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DAC99327-4001-5878-C4AE-ACDBE4FE6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671" y="1259898"/>
            <a:ext cx="5914159" cy="4339937"/>
          </a:xfrm>
          <a:prstGeom prst="rect">
            <a:avLst/>
          </a:prstGeom>
        </p:spPr>
      </p:pic>
      <p:pic>
        <p:nvPicPr>
          <p:cNvPr id="5" name="Picture 4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8700BC92-F120-0483-42DA-48F167F47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842" y="1324841"/>
            <a:ext cx="5914159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71893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Per sequence GC content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B31F8A-AF31-3866-F4F4-BCA946C983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213" y="704850"/>
            <a:ext cx="7267575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4210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Per sequence GC content</a:t>
            </a:r>
            <a:endParaRPr lang="en-US" dirty="0"/>
          </a:p>
        </p:txBody>
      </p:sp>
      <p:pic>
        <p:nvPicPr>
          <p:cNvPr id="3" name="Picture 2" descr="A diagram of a normal distribution&#10;&#10;Description automatically generated">
            <a:extLst>
              <a:ext uri="{FF2B5EF4-FFF2-40B4-BE49-F238E27FC236}">
                <a16:creationId xmlns:a16="http://schemas.microsoft.com/office/drawing/2014/main" id="{2DF495E2-828D-7CB1-A991-B88668295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347" y="1020473"/>
            <a:ext cx="7269306" cy="529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6409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"Raw data": FASTQ format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F591EC-0660-097E-8D27-CE8DD10F27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85405" y="4867274"/>
            <a:ext cx="10515600" cy="171897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561"/>
              </a:spcBef>
            </a:pPr>
            <a:r>
              <a:rPr lang="en-US" sz="2800" dirty="0">
                <a:solidFill>
                  <a:srgbClr val="262626"/>
                </a:solidFill>
                <a:ea typeface="+mn-lt"/>
                <a:cs typeface="+mn-lt"/>
              </a:rPr>
              <a:t>Paired data: two separate files for forward and reverse with same ordering</a:t>
            </a:r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77A669FB-5A30-21BA-3AE6-B9797ED506B2}"/>
              </a:ext>
            </a:extLst>
          </p:cNvPr>
          <p:cNvSpPr/>
          <p:nvPr/>
        </p:nvSpPr>
        <p:spPr>
          <a:xfrm>
            <a:off x="986946" y="2051531"/>
            <a:ext cx="9099796" cy="2582814"/>
          </a:xfrm>
          <a:prstGeom prst="rect">
            <a:avLst/>
          </a:prstGeom>
          <a:noFill/>
          <a:ln>
            <a:solidFill>
              <a:srgbClr val="32323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@HWI-ST143:498:D0T4GACXX:7:1101:1474:2111 1:N:0:TGACCA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TCTCNAGATAAAATCAAAACCAACAGAGAGTCTAGAATAAAAGTGAATAG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+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@@BF#2ADHHHHHJJJJIJJJJJJIJGJIJHIIGIHIIIIIJJHIHIJJJ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@HWI-ST143:498:D0T4GACXX:7:1101:1424:2149 1:N:0:TGACCA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CAGATGTTTTGGTAAGAAGAATGCCATTAGCAATTGGTGGAGGAGCAGGA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+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BBCFFFEFHHHHHJIJIJJHIIJIIJJJJJJJJJJIJHIJIJJIJIGIIG</a:t>
            </a:r>
            <a:endParaRPr lang="en-US" sz="2000" b="0" strike="noStrike" spc="-1" dirty="0">
              <a:latin typeface="Monospace"/>
            </a:endParaRPr>
          </a:p>
        </p:txBody>
      </p:sp>
    </p:spTree>
    <p:extLst>
      <p:ext uri="{BB962C8B-B14F-4D97-AF65-F5344CB8AC3E}">
        <p14:creationId xmlns:p14="http://schemas.microsoft.com/office/powerpoint/2010/main" val="308300129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Duplicate sequences</a:t>
            </a:r>
            <a:endParaRPr lang="en-GB" dirty="0"/>
          </a:p>
        </p:txBody>
      </p:sp>
      <p:pic>
        <p:nvPicPr>
          <p:cNvPr id="4" name="Picture 3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B3D30F64-F515-E37B-52E9-3A545E95E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4575" y="914832"/>
            <a:ext cx="756285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77902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Over-represented sequences</a:t>
            </a:r>
            <a:endParaRPr lang="en-US" dirty="0"/>
          </a:p>
        </p:txBody>
      </p:sp>
      <p:pic>
        <p:nvPicPr>
          <p:cNvPr id="3" name="Picture 2" descr="A blue and white rectangular sign with numbers&#10;&#10;Description automatically generated">
            <a:extLst>
              <a:ext uri="{FF2B5EF4-FFF2-40B4-BE49-F238E27FC236}">
                <a16:creationId xmlns:a16="http://schemas.microsoft.com/office/drawing/2014/main" id="{6C68E1E5-1459-5A6A-BF94-55E80F9F0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670" y="870238"/>
            <a:ext cx="9144000" cy="962025"/>
          </a:xfrm>
          <a:prstGeom prst="rect">
            <a:avLst/>
          </a:prstGeom>
        </p:spPr>
      </p:pic>
      <p:pic>
        <p:nvPicPr>
          <p:cNvPr id="5" name="Picture 4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DB785D77-9E66-C7AD-AFAD-5F18B464B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545" y="1835727"/>
            <a:ext cx="6591300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52206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85A16-C0AF-A499-7C5C-1FEC9C8F72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ea typeface="Verdana"/>
              </a:rPr>
              <a:t>Thank you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14C7F0-2B33-8266-8173-C8D18A1B4A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487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"Raw data": FASTQ format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F591EC-0660-097E-8D27-CE8DD10F27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85405" y="4867274"/>
            <a:ext cx="10515600" cy="171897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561"/>
              </a:spcBef>
            </a:pPr>
            <a:r>
              <a:rPr lang="en-US" sz="2800" dirty="0">
                <a:solidFill>
                  <a:srgbClr val="262626"/>
                </a:solidFill>
                <a:ea typeface="+mn-lt"/>
                <a:cs typeface="+mn-lt"/>
              </a:rPr>
              <a:t>Paired data: two separate files for forward and reverse with same ordering</a:t>
            </a:r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77A669FB-5A30-21BA-3AE6-B9797ED506B2}"/>
              </a:ext>
            </a:extLst>
          </p:cNvPr>
          <p:cNvSpPr/>
          <p:nvPr/>
        </p:nvSpPr>
        <p:spPr>
          <a:xfrm>
            <a:off x="986946" y="2051531"/>
            <a:ext cx="9099796" cy="2582814"/>
          </a:xfrm>
          <a:prstGeom prst="rect">
            <a:avLst/>
          </a:prstGeom>
          <a:noFill/>
          <a:ln>
            <a:solidFill>
              <a:srgbClr val="32323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@HWI-ST143:498:D0T4GACXX:7:1101:1474:2111 1:N:0:TGACCA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TCTCNAGATAAAATCAAAACCAACAGAGAGTCTAGAATAAAAGTGAATAG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+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@@BF#2ADHHHHHJJJJIJJJJJJIJGJIJHIIGIHIIIIIJJHIHIJJJ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@HWI-ST143:498:D0T4GACXX:7:1101:1424:2149 1:N:0:TGACCA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CAGATGTTTTGGTAAGAAGAATGCCATTAGCAATTGGTGGAGGAGCAGGA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+</a:t>
            </a:r>
            <a:endParaRPr lang="en-US" sz="20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BBCFFFEFHHHHHJIJIJJHIIJIIJJJJJJJJJJIJHIJIJJIJIGIIG</a:t>
            </a:r>
            <a:endParaRPr lang="en-US" sz="2000" b="0" strike="noStrike" spc="-1" dirty="0">
              <a:latin typeface="Monospac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F74772-29F6-7174-BF5C-60E64BBD47F3}"/>
              </a:ext>
            </a:extLst>
          </p:cNvPr>
          <p:cNvSpPr txBox="1"/>
          <p:nvPr/>
        </p:nvSpPr>
        <p:spPr>
          <a:xfrm>
            <a:off x="8850202" y="2347428"/>
            <a:ext cx="2743199" cy="36576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dirty="0">
                <a:solidFill>
                  <a:srgbClr val="C00000"/>
                </a:solidFill>
              </a:rPr>
              <a:t>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54FDE3-8320-E030-F6CB-22DCE0EB2D74}"/>
              </a:ext>
            </a:extLst>
          </p:cNvPr>
          <p:cNvSpPr txBox="1"/>
          <p:nvPr/>
        </p:nvSpPr>
        <p:spPr>
          <a:xfrm>
            <a:off x="8854787" y="292330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quality line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AEAFFB-3C5C-C418-459B-0EEDF32064E4}"/>
              </a:ext>
            </a:extLst>
          </p:cNvPr>
          <p:cNvSpPr txBox="1"/>
          <p:nvPr/>
        </p:nvSpPr>
        <p:spPr>
          <a:xfrm>
            <a:off x="302049" y="1592865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Read ID line starts with @</a:t>
            </a:r>
          </a:p>
        </p:txBody>
      </p:sp>
    </p:spTree>
    <p:extLst>
      <p:ext uri="{BB962C8B-B14F-4D97-AF65-F5344CB8AC3E}">
        <p14:creationId xmlns:p14="http://schemas.microsoft.com/office/powerpoint/2010/main" val="301686047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"Raw data": FASTQ format - header</a:t>
            </a:r>
            <a:endParaRPr lang="en-GB" dirty="0"/>
          </a:p>
        </p:txBody>
      </p:sp>
      <p:sp>
        <p:nvSpPr>
          <p:cNvPr id="10" name="TextShape 2">
            <a:extLst>
              <a:ext uri="{FF2B5EF4-FFF2-40B4-BE49-F238E27FC236}">
                <a16:creationId xmlns:a16="http://schemas.microsoft.com/office/drawing/2014/main" id="{80F3AFCA-3229-248D-43DE-27CB2A1C86AE}"/>
              </a:ext>
            </a:extLst>
          </p:cNvPr>
          <p:cNvSpPr txBox="1"/>
          <p:nvPr/>
        </p:nvSpPr>
        <p:spPr>
          <a:xfrm>
            <a:off x="1602971" y="401292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Instrument ID</a:t>
            </a:r>
          </a:p>
        </p:txBody>
      </p:sp>
      <p:sp>
        <p:nvSpPr>
          <p:cNvPr id="11" name="TextShape 3">
            <a:extLst>
              <a:ext uri="{FF2B5EF4-FFF2-40B4-BE49-F238E27FC236}">
                <a16:creationId xmlns:a16="http://schemas.microsoft.com/office/drawing/2014/main" id="{3F60F52A-93D1-C33E-EDD9-57CBBFEB705F}"/>
              </a:ext>
            </a:extLst>
          </p:cNvPr>
          <p:cNvSpPr txBox="1"/>
          <p:nvPr/>
        </p:nvSpPr>
        <p:spPr>
          <a:xfrm>
            <a:off x="3541211" y="473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Flow cell ID</a:t>
            </a:r>
          </a:p>
        </p:txBody>
      </p:sp>
      <p:sp>
        <p:nvSpPr>
          <p:cNvPr id="12" name="TextShape 4">
            <a:extLst>
              <a:ext uri="{FF2B5EF4-FFF2-40B4-BE49-F238E27FC236}">
                <a16:creationId xmlns:a16="http://schemas.microsoft.com/office/drawing/2014/main" id="{6114DC80-527A-7060-D1EC-2028571026D4}"/>
              </a:ext>
            </a:extLst>
          </p:cNvPr>
          <p:cNvSpPr txBox="1"/>
          <p:nvPr/>
        </p:nvSpPr>
        <p:spPr>
          <a:xfrm>
            <a:off x="2574971" y="185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Run</a:t>
            </a:r>
          </a:p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ID</a:t>
            </a:r>
          </a:p>
        </p:txBody>
      </p:sp>
      <p:sp>
        <p:nvSpPr>
          <p:cNvPr id="13" name="Line 5">
            <a:extLst>
              <a:ext uri="{FF2B5EF4-FFF2-40B4-BE49-F238E27FC236}">
                <a16:creationId xmlns:a16="http://schemas.microsoft.com/office/drawing/2014/main" id="{58C0208C-3677-7111-109C-AF4BBDF2BED0}"/>
              </a:ext>
            </a:extLst>
          </p:cNvPr>
          <p:cNvSpPr/>
          <p:nvPr/>
        </p:nvSpPr>
        <p:spPr>
          <a:xfrm flipH="1">
            <a:off x="3306491" y="250956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" name="TextShape 6">
            <a:extLst>
              <a:ext uri="{FF2B5EF4-FFF2-40B4-BE49-F238E27FC236}">
                <a16:creationId xmlns:a16="http://schemas.microsoft.com/office/drawing/2014/main" id="{6D7B020C-ED14-9503-F8AC-7E0386C4F3E1}"/>
              </a:ext>
            </a:extLst>
          </p:cNvPr>
          <p:cNvSpPr txBox="1"/>
          <p:nvPr/>
        </p:nvSpPr>
        <p:spPr>
          <a:xfrm>
            <a:off x="4379291" y="185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Flow cell lane</a:t>
            </a:r>
          </a:p>
        </p:txBody>
      </p:sp>
      <p:sp>
        <p:nvSpPr>
          <p:cNvPr id="15" name="Line 7">
            <a:extLst>
              <a:ext uri="{FF2B5EF4-FFF2-40B4-BE49-F238E27FC236}">
                <a16:creationId xmlns:a16="http://schemas.microsoft.com/office/drawing/2014/main" id="{E519FE77-AC53-379D-4B61-FE15FCAE9EDA}"/>
              </a:ext>
            </a:extLst>
          </p:cNvPr>
          <p:cNvSpPr/>
          <p:nvPr/>
        </p:nvSpPr>
        <p:spPr>
          <a:xfrm flipH="1">
            <a:off x="5110811" y="250956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" name="TextShape 8">
            <a:extLst>
              <a:ext uri="{FF2B5EF4-FFF2-40B4-BE49-F238E27FC236}">
                <a16:creationId xmlns:a16="http://schemas.microsoft.com/office/drawing/2014/main" id="{D066CF2E-E209-253A-5CD9-F22B110779A8}"/>
              </a:ext>
            </a:extLst>
          </p:cNvPr>
          <p:cNvSpPr txBox="1"/>
          <p:nvPr/>
        </p:nvSpPr>
        <p:spPr>
          <a:xfrm>
            <a:off x="4866011" y="401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Tile number</a:t>
            </a:r>
          </a:p>
        </p:txBody>
      </p:sp>
      <p:sp>
        <p:nvSpPr>
          <p:cNvPr id="17" name="TextShape 9">
            <a:extLst>
              <a:ext uri="{FF2B5EF4-FFF2-40B4-BE49-F238E27FC236}">
                <a16:creationId xmlns:a16="http://schemas.microsoft.com/office/drawing/2014/main" id="{2DBE5617-C93A-8578-8EFF-098C33E11491}"/>
              </a:ext>
            </a:extLst>
          </p:cNvPr>
          <p:cNvSpPr txBox="1"/>
          <p:nvPr/>
        </p:nvSpPr>
        <p:spPr>
          <a:xfrm>
            <a:off x="6016571" y="185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Cluster</a:t>
            </a:r>
          </a:p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X,Y</a:t>
            </a:r>
          </a:p>
        </p:txBody>
      </p:sp>
      <p:sp>
        <p:nvSpPr>
          <p:cNvPr id="18" name="Line 10">
            <a:extLst>
              <a:ext uri="{FF2B5EF4-FFF2-40B4-BE49-F238E27FC236}">
                <a16:creationId xmlns:a16="http://schemas.microsoft.com/office/drawing/2014/main" id="{D9941CC0-65BD-EFFE-ABA3-11E758CFE67F}"/>
              </a:ext>
            </a:extLst>
          </p:cNvPr>
          <p:cNvSpPr/>
          <p:nvPr/>
        </p:nvSpPr>
        <p:spPr>
          <a:xfrm flipH="1">
            <a:off x="6748091" y="249372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9" name="TextShape 11">
            <a:extLst>
              <a:ext uri="{FF2B5EF4-FFF2-40B4-BE49-F238E27FC236}">
                <a16:creationId xmlns:a16="http://schemas.microsoft.com/office/drawing/2014/main" id="{77F5D58E-B891-F86D-686D-927D4BB873AB}"/>
              </a:ext>
            </a:extLst>
          </p:cNvPr>
          <p:cNvSpPr txBox="1"/>
          <p:nvPr/>
        </p:nvSpPr>
        <p:spPr>
          <a:xfrm>
            <a:off x="6714971" y="401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Member of pair</a:t>
            </a:r>
          </a:p>
        </p:txBody>
      </p:sp>
      <p:sp>
        <p:nvSpPr>
          <p:cNvPr id="20" name="TextShape 12">
            <a:extLst>
              <a:ext uri="{FF2B5EF4-FFF2-40B4-BE49-F238E27FC236}">
                <a16:creationId xmlns:a16="http://schemas.microsoft.com/office/drawing/2014/main" id="{69FF57F2-70B3-4C70-81AB-77A1E88944E0}"/>
              </a:ext>
            </a:extLst>
          </p:cNvPr>
          <p:cNvSpPr txBox="1"/>
          <p:nvPr/>
        </p:nvSpPr>
        <p:spPr>
          <a:xfrm>
            <a:off x="6966971" y="113364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Filter</a:t>
            </a:r>
          </a:p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Y/N</a:t>
            </a:r>
          </a:p>
        </p:txBody>
      </p:sp>
      <p:sp>
        <p:nvSpPr>
          <p:cNvPr id="21" name="Line 13">
            <a:extLst>
              <a:ext uri="{FF2B5EF4-FFF2-40B4-BE49-F238E27FC236}">
                <a16:creationId xmlns:a16="http://schemas.microsoft.com/office/drawing/2014/main" id="{EBCF37E2-01B1-FA49-F033-D5663C9AFE14}"/>
              </a:ext>
            </a:extLst>
          </p:cNvPr>
          <p:cNvSpPr/>
          <p:nvPr/>
        </p:nvSpPr>
        <p:spPr>
          <a:xfrm>
            <a:off x="7698851" y="1773363"/>
            <a:ext cx="0" cy="12920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2" name="TextShape 14">
            <a:extLst>
              <a:ext uri="{FF2B5EF4-FFF2-40B4-BE49-F238E27FC236}">
                <a16:creationId xmlns:a16="http://schemas.microsoft.com/office/drawing/2014/main" id="{298B995B-6A47-057C-76F0-645580A378A9}"/>
              </a:ext>
            </a:extLst>
          </p:cNvPr>
          <p:cNvSpPr txBox="1"/>
          <p:nvPr/>
        </p:nvSpPr>
        <p:spPr>
          <a:xfrm>
            <a:off x="8334971" y="401364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Read barcode</a:t>
            </a:r>
          </a:p>
        </p:txBody>
      </p:sp>
      <p:sp>
        <p:nvSpPr>
          <p:cNvPr id="23" name="TextShape 15">
            <a:extLst>
              <a:ext uri="{FF2B5EF4-FFF2-40B4-BE49-F238E27FC236}">
                <a16:creationId xmlns:a16="http://schemas.microsoft.com/office/drawing/2014/main" id="{923A3889-257F-4EA8-5087-57DFCEC24D89}"/>
              </a:ext>
            </a:extLst>
          </p:cNvPr>
          <p:cNvSpPr txBox="1"/>
          <p:nvPr/>
        </p:nvSpPr>
        <p:spPr>
          <a:xfrm>
            <a:off x="7927451" y="185364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Control</a:t>
            </a:r>
          </a:p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bit</a:t>
            </a:r>
          </a:p>
        </p:txBody>
      </p:sp>
      <p:sp>
        <p:nvSpPr>
          <p:cNvPr id="24" name="Line 16">
            <a:extLst>
              <a:ext uri="{FF2B5EF4-FFF2-40B4-BE49-F238E27FC236}">
                <a16:creationId xmlns:a16="http://schemas.microsoft.com/office/drawing/2014/main" id="{7DDB5D52-490E-22F6-0572-1CE65198DFA2}"/>
              </a:ext>
            </a:extLst>
          </p:cNvPr>
          <p:cNvSpPr/>
          <p:nvPr/>
        </p:nvSpPr>
        <p:spPr>
          <a:xfrm flipH="1">
            <a:off x="7979291" y="250956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5" name="Line 17">
            <a:extLst>
              <a:ext uri="{FF2B5EF4-FFF2-40B4-BE49-F238E27FC236}">
                <a16:creationId xmlns:a16="http://schemas.microsoft.com/office/drawing/2014/main" id="{43E1EB8C-A39D-3822-37EF-FAE06B6951A1}"/>
              </a:ext>
            </a:extLst>
          </p:cNvPr>
          <p:cNvSpPr/>
          <p:nvPr/>
        </p:nvSpPr>
        <p:spPr>
          <a:xfrm flipH="1">
            <a:off x="6045731" y="3058563"/>
            <a:ext cx="1153440" cy="0"/>
          </a:xfrm>
          <a:prstGeom prst="line">
            <a:avLst/>
          </a:prstGeom>
          <a:ln w="38160">
            <a:solidFill>
              <a:srgbClr val="99999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6" name="Line 18">
            <a:extLst>
              <a:ext uri="{FF2B5EF4-FFF2-40B4-BE49-F238E27FC236}">
                <a16:creationId xmlns:a16="http://schemas.microsoft.com/office/drawing/2014/main" id="{8A7C4017-988C-555F-0798-8AFB825ADE76}"/>
              </a:ext>
            </a:extLst>
          </p:cNvPr>
          <p:cNvSpPr/>
          <p:nvPr/>
        </p:nvSpPr>
        <p:spPr>
          <a:xfrm flipV="1">
            <a:off x="2334491" y="345564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7" name="Line 19">
            <a:extLst>
              <a:ext uri="{FF2B5EF4-FFF2-40B4-BE49-F238E27FC236}">
                <a16:creationId xmlns:a16="http://schemas.microsoft.com/office/drawing/2014/main" id="{C2D62ECC-E2C5-8C0B-543A-3E11FE285E7E}"/>
              </a:ext>
            </a:extLst>
          </p:cNvPr>
          <p:cNvSpPr/>
          <p:nvPr/>
        </p:nvSpPr>
        <p:spPr>
          <a:xfrm flipV="1">
            <a:off x="4290011" y="3455643"/>
            <a:ext cx="0" cy="127620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8" name="Line 20">
            <a:extLst>
              <a:ext uri="{FF2B5EF4-FFF2-40B4-BE49-F238E27FC236}">
                <a16:creationId xmlns:a16="http://schemas.microsoft.com/office/drawing/2014/main" id="{263DBA19-D521-2D3A-1172-D3A8CA76CA10}"/>
              </a:ext>
            </a:extLst>
          </p:cNvPr>
          <p:cNvSpPr/>
          <p:nvPr/>
        </p:nvSpPr>
        <p:spPr>
          <a:xfrm flipV="1">
            <a:off x="5597531" y="345564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9" name="Line 21">
            <a:extLst>
              <a:ext uri="{FF2B5EF4-FFF2-40B4-BE49-F238E27FC236}">
                <a16:creationId xmlns:a16="http://schemas.microsoft.com/office/drawing/2014/main" id="{315AA389-2AD9-B64C-2557-E418AFEE22EE}"/>
              </a:ext>
            </a:extLst>
          </p:cNvPr>
          <p:cNvSpPr/>
          <p:nvPr/>
        </p:nvSpPr>
        <p:spPr>
          <a:xfrm flipV="1">
            <a:off x="7446491" y="345564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30" name="Line 22">
            <a:extLst>
              <a:ext uri="{FF2B5EF4-FFF2-40B4-BE49-F238E27FC236}">
                <a16:creationId xmlns:a16="http://schemas.microsoft.com/office/drawing/2014/main" id="{97BFF0D3-BDA7-33EE-FFAC-F308D3E1281A}"/>
              </a:ext>
            </a:extLst>
          </p:cNvPr>
          <p:cNvSpPr/>
          <p:nvPr/>
        </p:nvSpPr>
        <p:spPr>
          <a:xfrm flipV="1">
            <a:off x="8706491" y="345564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31" name="CustomShape 23">
            <a:extLst>
              <a:ext uri="{FF2B5EF4-FFF2-40B4-BE49-F238E27FC236}">
                <a16:creationId xmlns:a16="http://schemas.microsoft.com/office/drawing/2014/main" id="{789F1B04-03EB-B82B-5B38-CBA5498E0057}"/>
              </a:ext>
            </a:extLst>
          </p:cNvPr>
          <p:cNvSpPr/>
          <p:nvPr/>
        </p:nvSpPr>
        <p:spPr>
          <a:xfrm>
            <a:off x="1506491" y="1938963"/>
            <a:ext cx="7922160" cy="234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323232"/>
                </a:solidFill>
                <a:latin typeface="Monospace"/>
                <a:ea typeface="DejaVu Sans"/>
              </a:rPr>
              <a:t>@HWI-ST143:498:D0T4GACXX:7:1101:1424:2149 1:N:0:TGACCA</a:t>
            </a: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</p:txBody>
      </p:sp>
    </p:spTree>
    <p:extLst>
      <p:ext uri="{BB962C8B-B14F-4D97-AF65-F5344CB8AC3E}">
        <p14:creationId xmlns:p14="http://schemas.microsoft.com/office/powerpoint/2010/main" val="292691911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"Raw data": FASTQ format - header</a:t>
            </a:r>
            <a:endParaRPr lang="en-GB" dirty="0"/>
          </a:p>
        </p:txBody>
      </p:sp>
      <p:sp>
        <p:nvSpPr>
          <p:cNvPr id="10" name="TextShape 2">
            <a:extLst>
              <a:ext uri="{FF2B5EF4-FFF2-40B4-BE49-F238E27FC236}">
                <a16:creationId xmlns:a16="http://schemas.microsoft.com/office/drawing/2014/main" id="{80F3AFCA-3229-248D-43DE-27CB2A1C86AE}"/>
              </a:ext>
            </a:extLst>
          </p:cNvPr>
          <p:cNvSpPr txBox="1"/>
          <p:nvPr/>
        </p:nvSpPr>
        <p:spPr>
          <a:xfrm>
            <a:off x="1602971" y="401292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Instrument ID</a:t>
            </a:r>
          </a:p>
        </p:txBody>
      </p:sp>
      <p:sp>
        <p:nvSpPr>
          <p:cNvPr id="11" name="TextShape 3">
            <a:extLst>
              <a:ext uri="{FF2B5EF4-FFF2-40B4-BE49-F238E27FC236}">
                <a16:creationId xmlns:a16="http://schemas.microsoft.com/office/drawing/2014/main" id="{3F60F52A-93D1-C33E-EDD9-57CBBFEB705F}"/>
              </a:ext>
            </a:extLst>
          </p:cNvPr>
          <p:cNvSpPr txBox="1"/>
          <p:nvPr/>
        </p:nvSpPr>
        <p:spPr>
          <a:xfrm>
            <a:off x="3541211" y="473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Flow cell ID</a:t>
            </a:r>
          </a:p>
        </p:txBody>
      </p:sp>
      <p:sp>
        <p:nvSpPr>
          <p:cNvPr id="12" name="TextShape 4">
            <a:extLst>
              <a:ext uri="{FF2B5EF4-FFF2-40B4-BE49-F238E27FC236}">
                <a16:creationId xmlns:a16="http://schemas.microsoft.com/office/drawing/2014/main" id="{6114DC80-527A-7060-D1EC-2028571026D4}"/>
              </a:ext>
            </a:extLst>
          </p:cNvPr>
          <p:cNvSpPr txBox="1"/>
          <p:nvPr/>
        </p:nvSpPr>
        <p:spPr>
          <a:xfrm>
            <a:off x="2574971" y="185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Run</a:t>
            </a:r>
          </a:p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ID</a:t>
            </a:r>
          </a:p>
        </p:txBody>
      </p:sp>
      <p:sp>
        <p:nvSpPr>
          <p:cNvPr id="13" name="Line 5">
            <a:extLst>
              <a:ext uri="{FF2B5EF4-FFF2-40B4-BE49-F238E27FC236}">
                <a16:creationId xmlns:a16="http://schemas.microsoft.com/office/drawing/2014/main" id="{58C0208C-3677-7111-109C-AF4BBDF2BED0}"/>
              </a:ext>
            </a:extLst>
          </p:cNvPr>
          <p:cNvSpPr/>
          <p:nvPr/>
        </p:nvSpPr>
        <p:spPr>
          <a:xfrm flipH="1">
            <a:off x="3306491" y="250956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" name="TextShape 6">
            <a:extLst>
              <a:ext uri="{FF2B5EF4-FFF2-40B4-BE49-F238E27FC236}">
                <a16:creationId xmlns:a16="http://schemas.microsoft.com/office/drawing/2014/main" id="{6D7B020C-ED14-9503-F8AC-7E0386C4F3E1}"/>
              </a:ext>
            </a:extLst>
          </p:cNvPr>
          <p:cNvSpPr txBox="1"/>
          <p:nvPr/>
        </p:nvSpPr>
        <p:spPr>
          <a:xfrm>
            <a:off x="4379291" y="185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Flow cell lane</a:t>
            </a:r>
          </a:p>
        </p:txBody>
      </p:sp>
      <p:sp>
        <p:nvSpPr>
          <p:cNvPr id="15" name="Line 7">
            <a:extLst>
              <a:ext uri="{FF2B5EF4-FFF2-40B4-BE49-F238E27FC236}">
                <a16:creationId xmlns:a16="http://schemas.microsoft.com/office/drawing/2014/main" id="{E519FE77-AC53-379D-4B61-FE15FCAE9EDA}"/>
              </a:ext>
            </a:extLst>
          </p:cNvPr>
          <p:cNvSpPr/>
          <p:nvPr/>
        </p:nvSpPr>
        <p:spPr>
          <a:xfrm flipH="1">
            <a:off x="5110811" y="250956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" name="TextShape 8">
            <a:extLst>
              <a:ext uri="{FF2B5EF4-FFF2-40B4-BE49-F238E27FC236}">
                <a16:creationId xmlns:a16="http://schemas.microsoft.com/office/drawing/2014/main" id="{D066CF2E-E209-253A-5CD9-F22B110779A8}"/>
              </a:ext>
            </a:extLst>
          </p:cNvPr>
          <p:cNvSpPr txBox="1"/>
          <p:nvPr/>
        </p:nvSpPr>
        <p:spPr>
          <a:xfrm>
            <a:off x="4866011" y="401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Tile number</a:t>
            </a:r>
          </a:p>
        </p:txBody>
      </p:sp>
      <p:sp>
        <p:nvSpPr>
          <p:cNvPr id="17" name="TextShape 9">
            <a:extLst>
              <a:ext uri="{FF2B5EF4-FFF2-40B4-BE49-F238E27FC236}">
                <a16:creationId xmlns:a16="http://schemas.microsoft.com/office/drawing/2014/main" id="{2DBE5617-C93A-8578-8EFF-098C33E11491}"/>
              </a:ext>
            </a:extLst>
          </p:cNvPr>
          <p:cNvSpPr txBox="1"/>
          <p:nvPr/>
        </p:nvSpPr>
        <p:spPr>
          <a:xfrm>
            <a:off x="6016571" y="185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Cluster</a:t>
            </a:r>
          </a:p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X,Y</a:t>
            </a:r>
          </a:p>
        </p:txBody>
      </p:sp>
      <p:sp>
        <p:nvSpPr>
          <p:cNvPr id="18" name="Line 10">
            <a:extLst>
              <a:ext uri="{FF2B5EF4-FFF2-40B4-BE49-F238E27FC236}">
                <a16:creationId xmlns:a16="http://schemas.microsoft.com/office/drawing/2014/main" id="{D9941CC0-65BD-EFFE-ABA3-11E758CFE67F}"/>
              </a:ext>
            </a:extLst>
          </p:cNvPr>
          <p:cNvSpPr/>
          <p:nvPr/>
        </p:nvSpPr>
        <p:spPr>
          <a:xfrm flipH="1">
            <a:off x="6748091" y="249372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9" name="TextShape 11">
            <a:extLst>
              <a:ext uri="{FF2B5EF4-FFF2-40B4-BE49-F238E27FC236}">
                <a16:creationId xmlns:a16="http://schemas.microsoft.com/office/drawing/2014/main" id="{77F5D58E-B891-F86D-686D-927D4BB873AB}"/>
              </a:ext>
            </a:extLst>
          </p:cNvPr>
          <p:cNvSpPr txBox="1"/>
          <p:nvPr/>
        </p:nvSpPr>
        <p:spPr>
          <a:xfrm>
            <a:off x="6714971" y="401328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Member of pair</a:t>
            </a:r>
          </a:p>
        </p:txBody>
      </p:sp>
      <p:sp>
        <p:nvSpPr>
          <p:cNvPr id="20" name="TextShape 12">
            <a:extLst>
              <a:ext uri="{FF2B5EF4-FFF2-40B4-BE49-F238E27FC236}">
                <a16:creationId xmlns:a16="http://schemas.microsoft.com/office/drawing/2014/main" id="{69FF57F2-70B3-4C70-81AB-77A1E88944E0}"/>
              </a:ext>
            </a:extLst>
          </p:cNvPr>
          <p:cNvSpPr txBox="1"/>
          <p:nvPr/>
        </p:nvSpPr>
        <p:spPr>
          <a:xfrm>
            <a:off x="6966971" y="113364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Filter</a:t>
            </a:r>
          </a:p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Y/N</a:t>
            </a:r>
          </a:p>
        </p:txBody>
      </p:sp>
      <p:sp>
        <p:nvSpPr>
          <p:cNvPr id="21" name="Line 13">
            <a:extLst>
              <a:ext uri="{FF2B5EF4-FFF2-40B4-BE49-F238E27FC236}">
                <a16:creationId xmlns:a16="http://schemas.microsoft.com/office/drawing/2014/main" id="{EBCF37E2-01B1-FA49-F033-D5663C9AFE14}"/>
              </a:ext>
            </a:extLst>
          </p:cNvPr>
          <p:cNvSpPr/>
          <p:nvPr/>
        </p:nvSpPr>
        <p:spPr>
          <a:xfrm>
            <a:off x="7698851" y="1773363"/>
            <a:ext cx="0" cy="12920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2" name="TextShape 14">
            <a:extLst>
              <a:ext uri="{FF2B5EF4-FFF2-40B4-BE49-F238E27FC236}">
                <a16:creationId xmlns:a16="http://schemas.microsoft.com/office/drawing/2014/main" id="{298B995B-6A47-057C-76F0-645580A378A9}"/>
              </a:ext>
            </a:extLst>
          </p:cNvPr>
          <p:cNvSpPr txBox="1"/>
          <p:nvPr/>
        </p:nvSpPr>
        <p:spPr>
          <a:xfrm>
            <a:off x="8334971" y="401364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Read barcode</a:t>
            </a:r>
          </a:p>
        </p:txBody>
      </p:sp>
      <p:sp>
        <p:nvSpPr>
          <p:cNvPr id="23" name="TextShape 15">
            <a:extLst>
              <a:ext uri="{FF2B5EF4-FFF2-40B4-BE49-F238E27FC236}">
                <a16:creationId xmlns:a16="http://schemas.microsoft.com/office/drawing/2014/main" id="{923A3889-257F-4EA8-5087-57DFCEC24D89}"/>
              </a:ext>
            </a:extLst>
          </p:cNvPr>
          <p:cNvSpPr txBox="1"/>
          <p:nvPr/>
        </p:nvSpPr>
        <p:spPr>
          <a:xfrm>
            <a:off x="7927451" y="1853643"/>
            <a:ext cx="1463040" cy="639720"/>
          </a:xfrm>
          <a:prstGeom prst="rect">
            <a:avLst/>
          </a:prstGeom>
          <a:noFill/>
          <a:ln w="38160">
            <a:solidFill>
              <a:srgbClr val="999999"/>
            </a:solidFill>
            <a:round/>
          </a:ln>
        </p:spPr>
        <p:txBody>
          <a:bodyPr lIns="108720" tIns="63720" rIns="108720" bIns="6372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Control</a:t>
            </a:r>
          </a:p>
          <a:p>
            <a:pPr algn="ctr"/>
            <a:r>
              <a:rPr lang="en-US" sz="1800" b="1" strike="noStrike" spc="-1">
                <a:solidFill>
                  <a:srgbClr val="C9211E"/>
                </a:solidFill>
                <a:latin typeface="Arial"/>
              </a:rPr>
              <a:t>bit</a:t>
            </a:r>
          </a:p>
        </p:txBody>
      </p:sp>
      <p:sp>
        <p:nvSpPr>
          <p:cNvPr id="24" name="Line 16">
            <a:extLst>
              <a:ext uri="{FF2B5EF4-FFF2-40B4-BE49-F238E27FC236}">
                <a16:creationId xmlns:a16="http://schemas.microsoft.com/office/drawing/2014/main" id="{7DDB5D52-490E-22F6-0572-1CE65198DFA2}"/>
              </a:ext>
            </a:extLst>
          </p:cNvPr>
          <p:cNvSpPr/>
          <p:nvPr/>
        </p:nvSpPr>
        <p:spPr>
          <a:xfrm flipH="1">
            <a:off x="7979291" y="250956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5" name="Line 17">
            <a:extLst>
              <a:ext uri="{FF2B5EF4-FFF2-40B4-BE49-F238E27FC236}">
                <a16:creationId xmlns:a16="http://schemas.microsoft.com/office/drawing/2014/main" id="{43E1EB8C-A39D-3822-37EF-FAE06B6951A1}"/>
              </a:ext>
            </a:extLst>
          </p:cNvPr>
          <p:cNvSpPr/>
          <p:nvPr/>
        </p:nvSpPr>
        <p:spPr>
          <a:xfrm flipH="1">
            <a:off x="6045731" y="3058563"/>
            <a:ext cx="1153440" cy="0"/>
          </a:xfrm>
          <a:prstGeom prst="line">
            <a:avLst/>
          </a:prstGeom>
          <a:ln w="38160">
            <a:solidFill>
              <a:srgbClr val="99999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6" name="Line 18">
            <a:extLst>
              <a:ext uri="{FF2B5EF4-FFF2-40B4-BE49-F238E27FC236}">
                <a16:creationId xmlns:a16="http://schemas.microsoft.com/office/drawing/2014/main" id="{8A7C4017-988C-555F-0798-8AFB825ADE76}"/>
              </a:ext>
            </a:extLst>
          </p:cNvPr>
          <p:cNvSpPr/>
          <p:nvPr/>
        </p:nvSpPr>
        <p:spPr>
          <a:xfrm flipV="1">
            <a:off x="2334491" y="345564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7" name="Line 19">
            <a:extLst>
              <a:ext uri="{FF2B5EF4-FFF2-40B4-BE49-F238E27FC236}">
                <a16:creationId xmlns:a16="http://schemas.microsoft.com/office/drawing/2014/main" id="{C2D62ECC-E2C5-8C0B-543A-3E11FE285E7E}"/>
              </a:ext>
            </a:extLst>
          </p:cNvPr>
          <p:cNvSpPr/>
          <p:nvPr/>
        </p:nvSpPr>
        <p:spPr>
          <a:xfrm flipV="1">
            <a:off x="4290011" y="3455643"/>
            <a:ext cx="0" cy="127620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8" name="Line 20">
            <a:extLst>
              <a:ext uri="{FF2B5EF4-FFF2-40B4-BE49-F238E27FC236}">
                <a16:creationId xmlns:a16="http://schemas.microsoft.com/office/drawing/2014/main" id="{263DBA19-D521-2D3A-1172-D3A8CA76CA10}"/>
              </a:ext>
            </a:extLst>
          </p:cNvPr>
          <p:cNvSpPr/>
          <p:nvPr/>
        </p:nvSpPr>
        <p:spPr>
          <a:xfrm flipV="1">
            <a:off x="5597531" y="345564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9" name="Line 21">
            <a:extLst>
              <a:ext uri="{FF2B5EF4-FFF2-40B4-BE49-F238E27FC236}">
                <a16:creationId xmlns:a16="http://schemas.microsoft.com/office/drawing/2014/main" id="{315AA389-2AD9-B64C-2557-E418AFEE22EE}"/>
              </a:ext>
            </a:extLst>
          </p:cNvPr>
          <p:cNvSpPr/>
          <p:nvPr/>
        </p:nvSpPr>
        <p:spPr>
          <a:xfrm flipV="1">
            <a:off x="7446491" y="345564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30" name="Line 22">
            <a:extLst>
              <a:ext uri="{FF2B5EF4-FFF2-40B4-BE49-F238E27FC236}">
                <a16:creationId xmlns:a16="http://schemas.microsoft.com/office/drawing/2014/main" id="{97BFF0D3-BDA7-33EE-FFAC-F308D3E1281A}"/>
              </a:ext>
            </a:extLst>
          </p:cNvPr>
          <p:cNvSpPr/>
          <p:nvPr/>
        </p:nvSpPr>
        <p:spPr>
          <a:xfrm flipV="1">
            <a:off x="8706491" y="3455643"/>
            <a:ext cx="360" cy="555840"/>
          </a:xfrm>
          <a:prstGeom prst="line">
            <a:avLst/>
          </a:prstGeom>
          <a:ln w="38160">
            <a:solidFill>
              <a:srgbClr val="999999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31" name="CustomShape 23">
            <a:extLst>
              <a:ext uri="{FF2B5EF4-FFF2-40B4-BE49-F238E27FC236}">
                <a16:creationId xmlns:a16="http://schemas.microsoft.com/office/drawing/2014/main" id="{789F1B04-03EB-B82B-5B38-CBA5498E0057}"/>
              </a:ext>
            </a:extLst>
          </p:cNvPr>
          <p:cNvSpPr/>
          <p:nvPr/>
        </p:nvSpPr>
        <p:spPr>
          <a:xfrm>
            <a:off x="1506491" y="1938963"/>
            <a:ext cx="7922160" cy="234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323232"/>
                </a:solidFill>
                <a:latin typeface="Monospace"/>
                <a:ea typeface="DejaVu Sans"/>
              </a:rPr>
              <a:t>@HWI-ST143:498:D0T4GACXX:7:1101:1424:2149 1:N:0:TGACCA</a:t>
            </a: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57A7CD-324C-E1AE-94A6-6D5AAED29D57}"/>
              </a:ext>
            </a:extLst>
          </p:cNvPr>
          <p:cNvSpPr txBox="1"/>
          <p:nvPr/>
        </p:nvSpPr>
        <p:spPr>
          <a:xfrm>
            <a:off x="717176" y="5844988"/>
            <a:ext cx="560935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Depends on the sequencing technology.</a:t>
            </a:r>
          </a:p>
          <a:p>
            <a:r>
              <a:rPr lang="en-US" dirty="0"/>
              <a:t>It was changed several times by </a:t>
            </a:r>
            <a:r>
              <a:rPr lang="en-US" dirty="0" err="1"/>
              <a:t>illumina</a:t>
            </a:r>
            <a:r>
              <a:rPr lang="en-US" dirty="0"/>
              <a:t> and others</a:t>
            </a:r>
          </a:p>
        </p:txBody>
      </p:sp>
    </p:spTree>
    <p:extLst>
      <p:ext uri="{BB962C8B-B14F-4D97-AF65-F5344CB8AC3E}">
        <p14:creationId xmlns:p14="http://schemas.microsoft.com/office/powerpoint/2010/main" val="13038799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"Raw data": FASTQ format - quality line</a:t>
            </a:r>
            <a:endParaRPr lang="en-GB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2684E454-CC8F-2F0A-F2CD-C27609D422CC}"/>
              </a:ext>
            </a:extLst>
          </p:cNvPr>
          <p:cNvSpPr/>
          <p:nvPr/>
        </p:nvSpPr>
        <p:spPr>
          <a:xfrm>
            <a:off x="1194764" y="1835054"/>
            <a:ext cx="9679955" cy="234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TCTCNAGATAAAATCAAAACCAACAGAGAGTCTAGAATAAAAGTGAATAG</a:t>
            </a:r>
            <a:endParaRPr lang="en-US" sz="24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323232"/>
                </a:solidFill>
                <a:latin typeface="Monospace"/>
                <a:ea typeface="DejaVu Sans"/>
              </a:rPr>
              <a:t>@@BF#2ADHHHHHJJJJIJJJJJJIJGJIJHIIGIHIIIIIJJHIHIJJJ</a:t>
            </a:r>
            <a:endParaRPr lang="en-US" sz="2400" b="0" strike="noStrike" spc="-1" dirty="0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FC642-4ADC-43F0-44A1-4245ACB5190F}"/>
              </a:ext>
            </a:extLst>
          </p:cNvPr>
          <p:cNvSpPr txBox="1"/>
          <p:nvPr/>
        </p:nvSpPr>
        <p:spPr>
          <a:xfrm>
            <a:off x="1195769" y="4316404"/>
            <a:ext cx="796463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/>
              <a:t>Each nucleotide is associated to a quality line</a:t>
            </a:r>
          </a:p>
        </p:txBody>
      </p:sp>
    </p:spTree>
    <p:extLst>
      <p:ext uri="{BB962C8B-B14F-4D97-AF65-F5344CB8AC3E}">
        <p14:creationId xmlns:p14="http://schemas.microsoft.com/office/powerpoint/2010/main" val="400386440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"Raw data": FASTQ format - PHRED score</a:t>
            </a:r>
            <a:endParaRPr lang="en-GB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2684E454-CC8F-2F0A-F2CD-C27609D422CC}"/>
              </a:ext>
            </a:extLst>
          </p:cNvPr>
          <p:cNvSpPr/>
          <p:nvPr/>
        </p:nvSpPr>
        <p:spPr>
          <a:xfrm>
            <a:off x="1194764" y="1835054"/>
            <a:ext cx="9679955" cy="234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spc="-1" dirty="0">
                <a:solidFill>
                  <a:srgbClr val="323232"/>
                </a:solidFill>
                <a:latin typeface="Corbel"/>
              </a:rPr>
              <a:t>Probability that a base is incorrect (p)</a:t>
            </a:r>
          </a:p>
          <a:p>
            <a:pPr marL="342900" indent="-342900">
              <a:buFont typeface="Arial"/>
              <a:buChar char="•"/>
            </a:pPr>
            <a:r>
              <a:rPr lang="en-US" sz="2400" spc="-1" dirty="0">
                <a:solidFill>
                  <a:srgbClr val="323232"/>
                </a:solidFill>
                <a:latin typeface="Corbel"/>
              </a:rPr>
              <a:t>Quality (Q) = -10 log</a:t>
            </a:r>
            <a:r>
              <a:rPr lang="en-US" sz="2400" spc="-1" baseline="-25000" dirty="0">
                <a:solidFill>
                  <a:srgbClr val="323232"/>
                </a:solidFill>
                <a:latin typeface="Corbel"/>
              </a:rPr>
              <a:t>10</a:t>
            </a:r>
            <a:r>
              <a:rPr lang="en-US" sz="2400" spc="-1" dirty="0">
                <a:solidFill>
                  <a:srgbClr val="323232"/>
                </a:solidFill>
                <a:latin typeface="Corbel"/>
              </a:rPr>
              <a:t>(p)</a:t>
            </a:r>
          </a:p>
          <a:p>
            <a:endParaRPr lang="en-US" sz="2400" spc="-1" dirty="0">
              <a:solidFill>
                <a:srgbClr val="323232"/>
              </a:solidFill>
              <a:latin typeface="Corbel"/>
            </a:endParaRPr>
          </a:p>
          <a:p>
            <a:r>
              <a:rPr lang="en-US" sz="2400" spc="-1" dirty="0">
                <a:solidFill>
                  <a:srgbClr val="323232"/>
                </a:solidFill>
                <a:latin typeface="Corbel"/>
              </a:rPr>
              <a:t>ASCII encoded</a:t>
            </a:r>
            <a:endParaRPr lang="en-US" sz="2400" b="0" strike="noStrike" spc="-1" dirty="0">
              <a:solidFill>
                <a:srgbClr val="323232"/>
              </a:solidFill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2400" b="0" strike="noStrike" spc="-1" dirty="0">
              <a:latin typeface="Monospace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8116B0-F3E5-7701-8700-384B4C7FFA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3405067"/>
              </p:ext>
            </p:extLst>
          </p:nvPr>
        </p:nvGraphicFramePr>
        <p:xfrm>
          <a:off x="467590" y="3428999"/>
          <a:ext cx="10786328" cy="2982664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696582">
                  <a:extLst>
                    <a:ext uri="{9D8B030D-6E8A-4147-A177-3AD203B41FA5}">
                      <a16:colId xmlns:a16="http://schemas.microsoft.com/office/drawing/2014/main" val="426562721"/>
                    </a:ext>
                  </a:extLst>
                </a:gridCol>
                <a:gridCol w="1703294">
                  <a:extLst>
                    <a:ext uri="{9D8B030D-6E8A-4147-A177-3AD203B41FA5}">
                      <a16:colId xmlns:a16="http://schemas.microsoft.com/office/drawing/2014/main" val="1675790865"/>
                    </a:ext>
                  </a:extLst>
                </a:gridCol>
                <a:gridCol w="3689870">
                  <a:extLst>
                    <a:ext uri="{9D8B030D-6E8A-4147-A177-3AD203B41FA5}">
                      <a16:colId xmlns:a16="http://schemas.microsoft.com/office/drawing/2014/main" val="2531863795"/>
                    </a:ext>
                  </a:extLst>
                </a:gridCol>
                <a:gridCol w="2696582">
                  <a:extLst>
                    <a:ext uri="{9D8B030D-6E8A-4147-A177-3AD203B41FA5}">
                      <a16:colId xmlns:a16="http://schemas.microsoft.com/office/drawing/2014/main" val="1501554149"/>
                    </a:ext>
                  </a:extLst>
                </a:gridCol>
              </a:tblGrid>
              <a:tr h="539926">
                <a:tc>
                  <a:txBody>
                    <a:bodyPr/>
                    <a:lstStyle/>
                    <a:p>
                      <a:r>
                        <a:rPr lang="en-US" sz="2400" dirty="0"/>
                        <a:t>P-value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PHRED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Probability of incorrect base call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Base call accuracy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4152761"/>
                  </a:ext>
                </a:extLst>
              </a:tr>
              <a:tr h="539926">
                <a:tc>
                  <a:txBody>
                    <a:bodyPr/>
                    <a:lstStyle/>
                    <a:p>
                      <a:r>
                        <a:rPr lang="en-US" sz="2400" dirty="0"/>
                        <a:t>10</a:t>
                      </a:r>
                      <a:r>
                        <a:rPr lang="en-US" sz="2400" baseline="30000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1/10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4530830"/>
                  </a:ext>
                </a:extLst>
              </a:tr>
              <a:tr h="539926">
                <a:tc>
                  <a:txBody>
                    <a:bodyPr/>
                    <a:lstStyle/>
                    <a:p>
                      <a:r>
                        <a:rPr lang="en-US" sz="2400" dirty="0"/>
                        <a:t>10</a:t>
                      </a:r>
                      <a:r>
                        <a:rPr lang="en-US" sz="2400" baseline="30000" dirty="0"/>
                        <a:t>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1/100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99%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144769"/>
                  </a:ext>
                </a:extLst>
              </a:tr>
              <a:tr h="539926">
                <a:tc>
                  <a:txBody>
                    <a:bodyPr/>
                    <a:lstStyle/>
                    <a:p>
                      <a:r>
                        <a:rPr lang="en-US" sz="2400" dirty="0"/>
                        <a:t>10</a:t>
                      </a:r>
                      <a:r>
                        <a:rPr lang="en-US" sz="2400" baseline="30000" dirty="0"/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1/1000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99.9%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7403089"/>
                  </a:ext>
                </a:extLst>
              </a:tr>
              <a:tr h="539926">
                <a:tc>
                  <a:txBody>
                    <a:bodyPr/>
                    <a:lstStyle/>
                    <a:p>
                      <a:r>
                        <a:rPr lang="en-US" sz="2400" dirty="0"/>
                        <a:t>10</a:t>
                      </a:r>
                      <a:r>
                        <a:rPr lang="en-US" sz="2400" baseline="30000" dirty="0"/>
                        <a:t>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1/10'000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99.99%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3575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033226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CB13D6E-4015-C3E4-0CB7-244E4313F572}"/>
              </a:ext>
            </a:extLst>
          </p:cNvPr>
          <p:cNvSpPr/>
          <p:nvPr/>
        </p:nvSpPr>
        <p:spPr>
          <a:xfrm>
            <a:off x="1048870" y="2433917"/>
            <a:ext cx="188260" cy="259978"/>
          </a:xfrm>
          <a:prstGeom prst="rect">
            <a:avLst/>
          </a:prstGeom>
          <a:solidFill>
            <a:srgbClr val="C0000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"Raw data": FASTQ format - quality line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23FE96-3E29-1893-4A5E-0EE5466A520B}"/>
              </a:ext>
            </a:extLst>
          </p:cNvPr>
          <p:cNvPicPr/>
          <p:nvPr/>
        </p:nvPicPr>
        <p:blipFill rotWithShape="1">
          <a:blip r:embed="rId3"/>
          <a:srcRect t="50860" r="98"/>
          <a:stretch/>
        </p:blipFill>
        <p:spPr>
          <a:xfrm>
            <a:off x="837126" y="3800961"/>
            <a:ext cx="9132522" cy="2365570"/>
          </a:xfrm>
          <a:prstGeom prst="rect">
            <a:avLst/>
          </a:prstGeom>
          <a:ln>
            <a:noFill/>
          </a:ln>
        </p:spPr>
      </p:pic>
      <p:sp>
        <p:nvSpPr>
          <p:cNvPr id="6" name="CustomShape 3">
            <a:extLst>
              <a:ext uri="{FF2B5EF4-FFF2-40B4-BE49-F238E27FC236}">
                <a16:creationId xmlns:a16="http://schemas.microsoft.com/office/drawing/2014/main" id="{CE0F7DE7-1B3A-7857-D032-14EBDA9606E1}"/>
              </a:ext>
            </a:extLst>
          </p:cNvPr>
          <p:cNvSpPr/>
          <p:nvPr/>
        </p:nvSpPr>
        <p:spPr>
          <a:xfrm>
            <a:off x="970748" y="1528114"/>
            <a:ext cx="7922160" cy="234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323232"/>
                </a:solidFill>
                <a:latin typeface="Monospace"/>
                <a:ea typeface="DejaVu Sans"/>
              </a:rPr>
              <a:t>TCTCNAGATAAAATCAAAACCAACAGAGAGTCTAGAATAAAAGTGAATAG</a:t>
            </a: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323232"/>
                </a:solidFill>
                <a:latin typeface="Monospace"/>
                <a:ea typeface="DejaVu Sans"/>
              </a:rPr>
              <a:t>@@BF#2ADHHHHHJJJJIJJJJJJIJGJIJHIIGIHIIIIIJJHIHIJJJ</a:t>
            </a: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ADDDF1-43B6-0ADC-2F57-F628E7F58AAC}"/>
              </a:ext>
            </a:extLst>
          </p:cNvPr>
          <p:cNvSpPr/>
          <p:nvPr/>
        </p:nvSpPr>
        <p:spPr>
          <a:xfrm>
            <a:off x="5405718" y="5508812"/>
            <a:ext cx="2187387" cy="22411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970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CB13D6E-4015-C3E4-0CB7-244E4313F572}"/>
              </a:ext>
            </a:extLst>
          </p:cNvPr>
          <p:cNvSpPr/>
          <p:nvPr/>
        </p:nvSpPr>
        <p:spPr>
          <a:xfrm>
            <a:off x="1586752" y="2433917"/>
            <a:ext cx="188260" cy="259978"/>
          </a:xfrm>
          <a:prstGeom prst="rect">
            <a:avLst/>
          </a:prstGeom>
          <a:solidFill>
            <a:srgbClr val="C0000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"Raw data": FASTQ format - quality line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23FE96-3E29-1893-4A5E-0EE5466A520B}"/>
              </a:ext>
            </a:extLst>
          </p:cNvPr>
          <p:cNvPicPr/>
          <p:nvPr/>
        </p:nvPicPr>
        <p:blipFill rotWithShape="1">
          <a:blip r:embed="rId3"/>
          <a:srcRect t="50860" r="98"/>
          <a:stretch/>
        </p:blipFill>
        <p:spPr>
          <a:xfrm>
            <a:off x="837126" y="3800961"/>
            <a:ext cx="9132522" cy="2365570"/>
          </a:xfrm>
          <a:prstGeom prst="rect">
            <a:avLst/>
          </a:prstGeom>
          <a:ln>
            <a:noFill/>
          </a:ln>
        </p:spPr>
      </p:pic>
      <p:sp>
        <p:nvSpPr>
          <p:cNvPr id="6" name="CustomShape 3">
            <a:extLst>
              <a:ext uri="{FF2B5EF4-FFF2-40B4-BE49-F238E27FC236}">
                <a16:creationId xmlns:a16="http://schemas.microsoft.com/office/drawing/2014/main" id="{CE0F7DE7-1B3A-7857-D032-14EBDA9606E1}"/>
              </a:ext>
            </a:extLst>
          </p:cNvPr>
          <p:cNvSpPr/>
          <p:nvPr/>
        </p:nvSpPr>
        <p:spPr>
          <a:xfrm>
            <a:off x="970748" y="1528114"/>
            <a:ext cx="7922160" cy="234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323232"/>
                </a:solidFill>
                <a:latin typeface="Monospace"/>
                <a:ea typeface="DejaVu Sans"/>
              </a:rPr>
              <a:t>TCTCNAGATAAAATCAAAACCAACAGAGAGTCTAGAATAAAAGTGAATAG</a:t>
            </a: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323232"/>
                </a:solidFill>
                <a:latin typeface="Monospace"/>
                <a:ea typeface="DejaVu Sans"/>
              </a:rPr>
              <a:t>@@BF#2ADHHHHHJJJJIJJJJJJIJGJIJHIIGIHIIIIIJJHIHIJJJ</a:t>
            </a:r>
            <a:endParaRPr lang="en-US" sz="1800" b="0" strike="noStrike" spc="-1">
              <a:latin typeface="Monospace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Monospace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ADDDF1-43B6-0ADC-2F57-F628E7F58AAC}"/>
              </a:ext>
            </a:extLst>
          </p:cNvPr>
          <p:cNvSpPr/>
          <p:nvPr/>
        </p:nvSpPr>
        <p:spPr>
          <a:xfrm>
            <a:off x="932330" y="4334435"/>
            <a:ext cx="2187387" cy="22411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59136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lobal theme">
  <a:themeElements>
    <a:clrScheme name="SIB">
      <a:dk1>
        <a:srgbClr val="1E2232"/>
      </a:dk1>
      <a:lt1>
        <a:srgbClr val="FFFFFF"/>
      </a:lt1>
      <a:dk2>
        <a:srgbClr val="E20613"/>
      </a:dk2>
      <a:lt2>
        <a:srgbClr val="E7E6E6"/>
      </a:lt2>
      <a:accent1>
        <a:srgbClr val="77E0C1"/>
      </a:accent1>
      <a:accent2>
        <a:srgbClr val="3368ED"/>
      </a:accent2>
      <a:accent3>
        <a:srgbClr val="F6D0D0"/>
      </a:accent3>
      <a:accent4>
        <a:srgbClr val="50B798"/>
      </a:accent4>
      <a:accent5>
        <a:srgbClr val="F6F6F6"/>
      </a:accent5>
      <a:accent6>
        <a:srgbClr val="000000"/>
      </a:accent6>
      <a:hlink>
        <a:srgbClr val="3267ED"/>
      </a:hlink>
      <a:folHlink>
        <a:srgbClr val="1E213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2"/>
          </a:solidFill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1cd6d5f-6ae9-4e54-9898-8992a7ff3036">
      <Terms xmlns="http://schemas.microsoft.com/office/infopath/2007/PartnerControls"/>
    </lcf76f155ced4ddcb4097134ff3c332f>
    <TaxCatchAll xmlns="1136f6dd-7c48-4f33-aa6a-8b8e7584cec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884769A1460844A8276E9E33D9EC1F" ma:contentTypeVersion="17" ma:contentTypeDescription="Create a new document." ma:contentTypeScope="" ma:versionID="1e661dde982bb637ab265ef9bdeebac4">
  <xsd:schema xmlns:xsd="http://www.w3.org/2001/XMLSchema" xmlns:xs="http://www.w3.org/2001/XMLSchema" xmlns:p="http://schemas.microsoft.com/office/2006/metadata/properties" xmlns:ns2="51cd6d5f-6ae9-4e54-9898-8992a7ff3036" xmlns:ns3="1136f6dd-7c48-4f33-aa6a-8b8e7584cecf" targetNamespace="http://schemas.microsoft.com/office/2006/metadata/properties" ma:root="true" ma:fieldsID="268353165dcdbb2dfcde019cd206b759" ns2:_="" ns3:_="">
    <xsd:import namespace="51cd6d5f-6ae9-4e54-9898-8992a7ff3036"/>
    <xsd:import namespace="1136f6dd-7c48-4f33-aa6a-8b8e7584ce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cd6d5f-6ae9-4e54-9898-8992a7ff30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6af233ad-a872-49f3-8d8c-f1cf611cbd9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36f6dd-7c48-4f33-aa6a-8b8e7584cec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9d6480a6-8657-40ee-b73b-62f5e6461347}" ma:internalName="TaxCatchAll" ma:showField="CatchAllData" ma:web="1136f6dd-7c48-4f33-aa6a-8b8e7584ce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B38228-41B2-4CC0-85B6-8CB372D27A8C}">
  <ds:schemaRefs>
    <ds:schemaRef ds:uri="51cd6d5f-6ae9-4e54-9898-8992a7ff3036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dcmitype/"/>
    <ds:schemaRef ds:uri="1136f6dd-7c48-4f33-aa6a-8b8e7584cecf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C234DFD-9E98-47EE-A822-37224EBFD70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3CC3BE7-1E24-4E91-A36E-E39FC0373FB8}">
  <ds:schemaRefs>
    <ds:schemaRef ds:uri="1136f6dd-7c48-4f33-aa6a-8b8e7584cecf"/>
    <ds:schemaRef ds:uri="51cd6d5f-6ae9-4e54-9898-8992a7ff303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3573</TotalTime>
  <Words>1472</Words>
  <Application>Microsoft Office PowerPoint</Application>
  <PresentationFormat>Widescreen</PresentationFormat>
  <Paragraphs>225</Paragraphs>
  <Slides>22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Global theme</vt:lpstr>
      <vt:lpstr>Introduction to RNA-Seq: Quality Control</vt:lpstr>
      <vt:lpstr>"Raw data": FASTQ format</vt:lpstr>
      <vt:lpstr>"Raw data": FASTQ format</vt:lpstr>
      <vt:lpstr>"Raw data": FASTQ format - header</vt:lpstr>
      <vt:lpstr>"Raw data": FASTQ format - header</vt:lpstr>
      <vt:lpstr>"Raw data": FASTQ format - quality line</vt:lpstr>
      <vt:lpstr>"Raw data": FASTQ format - PHRED score</vt:lpstr>
      <vt:lpstr>"Raw data": FASTQ format - quality line</vt:lpstr>
      <vt:lpstr>"Raw data": FASTQ format - quality line</vt:lpstr>
      <vt:lpstr>"Raw data": FASTQ format - PHRED +33/+64</vt:lpstr>
      <vt:lpstr>Quality Control of FASTQ files with fastqQC</vt:lpstr>
      <vt:lpstr>Combining multiple reports: multiQC</vt:lpstr>
      <vt:lpstr>Practical</vt:lpstr>
      <vt:lpstr>Per base sequence quality</vt:lpstr>
      <vt:lpstr>Per tile sequence quality</vt:lpstr>
      <vt:lpstr>Per sequence quality score</vt:lpstr>
      <vt:lpstr>Per base sequence content</vt:lpstr>
      <vt:lpstr>Per sequence GC content</vt:lpstr>
      <vt:lpstr>Per sequence GC content</vt:lpstr>
      <vt:lpstr>Duplicate sequences</vt:lpstr>
      <vt:lpstr>Over-represented sequences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SIB Swiss Institute of Bioinformatics</dc:title>
  <dc:creator>O365</dc:creator>
  <cp:lastModifiedBy>Marie Dangles</cp:lastModifiedBy>
  <cp:revision>2622</cp:revision>
  <dcterms:created xsi:type="dcterms:W3CDTF">2023-02-23T13:26:01Z</dcterms:created>
  <dcterms:modified xsi:type="dcterms:W3CDTF">2024-07-29T07:06:56Z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0x010100D1884769A1460844A8276E9E33D9EC1F</vt:lpwstr>
  </property>
  <property fmtid="{D5CDD505-2E9C-101B-9397-08002B2CF9AE}" pid="3" name="MediaServiceImageTags">
    <vt:lpwstr/>
  </property>
</Properties>
</file>